
<file path=[Content_Types].xml><?xml version="1.0" encoding="utf-8"?>
<Types xmlns="http://schemas.openxmlformats.org/package/2006/content-types">
  <Default ContentType="application/x-fontdata" Extension="fntdata"/>
  <Default ContentType="application/xml" Extension="xml"/>
  <Default ContentType="application/vnd.openxmlformats-package.relationships+xml" Extension="rels"/>
  <Override ContentType="application/vnd.openxmlformats-officedocument.presentationml.notesSlide+xml" PartName="/ppt/notesSlides/notesSlide6.xml"/>
  <Override ContentType="application/vnd.openxmlformats-officedocument.presentationml.notesSlide+xml" PartName="/ppt/notesSlides/notesSlide1.xml"/>
  <Override ContentType="application/vnd.openxmlformats-officedocument.presentationml.notesSlide+xml" PartName="/ppt/notesSlides/notesSlide3.xml"/>
  <Override ContentType="application/vnd.openxmlformats-officedocument.presentationml.notesSlide+xml" PartName="/ppt/notesSlides/notesSlide9.xml"/>
  <Override ContentType="application/vnd.openxmlformats-officedocument.presentationml.notesSlide+xml" PartName="/ppt/notesSlides/notesSlide8.xml"/>
  <Override ContentType="application/vnd.openxmlformats-officedocument.presentationml.notesSlide+xml" PartName="/ppt/notesSlides/notesSlide7.xml"/>
  <Override ContentType="application/vnd.openxmlformats-officedocument.presentationml.notesSlide+xml" PartName="/ppt/notesSlides/notesSlide2.xml"/>
  <Override ContentType="application/vnd.openxmlformats-officedocument.presentationml.notesSlide+xml" PartName="/ppt/notesSlides/notesSlide5.xml"/>
  <Override ContentType="application/vnd.openxmlformats-officedocument.presentationml.notesSlide+xml" PartName="/ppt/notesSlides/notesSlide4.xml"/>
  <Override ContentType="application/vnd.openxmlformats-officedocument.presentationml.notesSlide+xml" PartName="/ppt/notesSlides/notesSlide10.xml"/>
  <Override ContentType="application/vnd.openxmlformats-officedocument.presentationml.slideLayout+xml" PartName="/ppt/slideLayouts/slideLayout3.xml"/>
  <Override ContentType="application/vnd.openxmlformats-officedocument.presentationml.slideLayout+xml" PartName="/ppt/slideLayouts/slideLayout4.xml"/>
  <Override ContentType="application/vnd.openxmlformats-officedocument.presentationml.slideLayout+xml" PartName="/ppt/slideLayouts/slideLayout5.xml"/>
  <Override ContentType="application/vnd.openxmlformats-officedocument.presentationml.slideLayout+xml" PartName="/ppt/slideLayouts/slideLayout2.xml"/>
  <Override ContentType="application/vnd.openxmlformats-officedocument.presentationml.slideLayout+xml" PartName="/ppt/slideLayouts/slideLayout11.xml"/>
  <Override ContentType="application/vnd.openxmlformats-officedocument.presentationml.slideLayout+xml" PartName="/ppt/slideLayouts/slideLayout1.xml"/>
  <Override ContentType="application/vnd.openxmlformats-officedocument.presentationml.slideLayout+xml" PartName="/ppt/slideLayouts/slideLayout10.xml"/>
  <Override ContentType="application/vnd.openxmlformats-officedocument.presentationml.slideLayout+xml" PartName="/ppt/slideLayouts/slideLayout7.xml"/>
  <Override ContentType="application/vnd.openxmlformats-officedocument.presentationml.slideLayout+xml" PartName="/ppt/slideLayouts/slideLayout6.xml"/>
  <Override ContentType="application/vnd.openxmlformats-officedocument.presentationml.slideLayout+xml" PartName="/ppt/slideLayouts/slideLayout8.xml"/>
  <Override ContentType="application/vnd.openxmlformats-officedocument.presentationml.slideLayout+xml" PartName="/ppt/slideLayouts/slideLayout9.xml"/>
  <Override ContentType="application/vnd.openxmlformats-officedocument.presentationml.slideMaster+xml" PartName="/ppt/slideMasters/slideMaster1.xml"/>
  <Override ContentType="application/vnd.openxmlformats-officedocument.presentationml.slide+xml" PartName="/ppt/slides/slide4.xml"/>
  <Override ContentType="application/vnd.openxmlformats-officedocument.presentationml.slide+xml" PartName="/ppt/slides/slide1.xml"/>
  <Override ContentType="application/vnd.openxmlformats-officedocument.presentationml.slide+xml" PartName="/ppt/slides/slide10.xml"/>
  <Override ContentType="application/vnd.openxmlformats-officedocument.presentationml.slide+xml" PartName="/ppt/slides/slide2.xml"/>
  <Override ContentType="application/vnd.openxmlformats-officedocument.presentationml.slide+xml" PartName="/ppt/slides/slide3.xml"/>
  <Override ContentType="application/vnd.openxmlformats-officedocument.presentationml.slide+xml" PartName="/ppt/slides/slide6.xml"/>
  <Override ContentType="application/vnd.openxmlformats-officedocument.presentationml.slide+xml" PartName="/ppt/slides/slide9.xml"/>
  <Override ContentType="application/vnd.openxmlformats-officedocument.presentationml.slide+xml" PartName="/ppt/slides/slide5.xml"/>
  <Override ContentType="application/vnd.openxmlformats-officedocument.presentationml.slide+xml" PartName="/ppt/slides/slide8.xml"/>
  <Override ContentType="application/vnd.openxmlformats-officedocument.presentationml.slide+xml" PartName="/ppt/slides/slide7.xml"/>
  <Override ContentType="application/vnd.openxmlformats-officedocument.presentationml.notesMaster+xml" PartName="/ppt/notesMasters/notesMaster1.xml"/>
  <Override ContentType="application/vnd.openxmlformats-officedocument.presentationml.presentation.main+xml" PartName="/ppt/presentation.xml"/>
  <Override ContentType="application/vnd.openxmlformats-officedocument.presentationml.presProps+xml" PartName="/ppt/presProps.xml"/>
  <Override ContentType="application/vnd.openxmlformats-officedocument.theme+xml" PartName="/ppt/theme/theme1.xml"/>
  <Override ContentType="application/vnd.openxmlformats-officedocument.theme+xml" PartName="/ppt/theme/theme2.xml"/>
  <Override ContentType="application/vnd.openxmlformats-officedocument.presentationml.viewProps+xml" PartName="/ppt/viewProps.xml"/>
</Types>
</file>

<file path=_rels/.rels><?xml version="1.0" encoding="UTF-8" standalone="yes"?><Relationships xmlns="http://schemas.openxmlformats.org/package/2006/relationships"><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autoCompressPictures="0" embedTrueTypeFonts="1" strictFirstAndLastChars="0" saveSubsetFonts="1">
  <p:sldMasterIdLst>
    <p:sldMasterId id="2147483659" r:id="rId4"/>
  </p:sldMasterIdLst>
  <p:notesMasterIdLst>
    <p:notesMasterId r:id="rId5"/>
  </p:notesMasterIdLst>
  <p:sldIdLst>
    <p:sldId id="256" r:id="rId6"/>
    <p:sldId id="257" r:id="rId7"/>
    <p:sldId id="258" r:id="rId8"/>
    <p:sldId id="259" r:id="rId9"/>
    <p:sldId id="260" r:id="rId10"/>
    <p:sldId id="261" r:id="rId11"/>
    <p:sldId id="262" r:id="rId12"/>
    <p:sldId id="263" r:id="rId13"/>
    <p:sldId id="264" r:id="rId14"/>
    <p:sldId id="265" r:id="rId15"/>
  </p:sldIdLst>
  <p:sldSz cy="5143500" cx="9144000"/>
  <p:notesSz cx="6858000" cy="9144000"/>
  <p:embeddedFontLst>
    <p:embeddedFont>
      <p:font typeface="Raleway"/>
      <p:regular r:id="rId16"/>
      <p:bold r:id="rId17"/>
      <p:italic r:id="rId18"/>
      <p:boldItalic r:id="rId19"/>
    </p:embeddedFont>
    <p:embeddedFont>
      <p:font typeface="Lato"/>
      <p:regular r:id="rId20"/>
      <p:bold r:id="rId21"/>
      <p:italic r:id="rId22"/>
      <p:boldItalic r:id="rId23"/>
    </p:embeddedFont>
  </p:embeddedFontLst>
  <p:defaultText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defaultTextStyle>
  <p:extLst>
    <p:ext uri="{EFAFB233-063F-42B5-8137-9DF3F51BA10A}">
      <p15:sldGuideLst>
        <p15:guide id="1" orient="horz" pos="1620">
          <p15:clr>
            <a:srgbClr val="747775"/>
          </p15:clr>
        </p15:guide>
        <p15:guide id="2" pos="2880">
          <p15:clr>
            <a:srgbClr val="747775"/>
          </p15:clr>
        </p15:guide>
      </p15:sldGuideLst>
    </p:ext>
  </p:extLst>
</p:presentation>
</file>

<file path=ppt/presProps.xml><?xml version="1.0" encoding="utf-8"?>
<p:presentationPr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file>

<file path=ppt/viewProps.xml><?xml version="1.0" encoding="utf-8"?>
<p:viewPr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Comments="0">
  <p:slideViewPr>
    <p:cSldViewPr snapToGrid="0">
      <p:cViewPr varScale="1">
        <p:scale>
          <a:sx n="100" d="100"/>
          <a:sy n="100" d="100"/>
        </p:scale>
        <p:origin x="0" y="0"/>
      </p:cViewPr>
      <p:guideLst>
        <p:guide pos="1620" orient="horz"/>
        <p:guide pos="2880"/>
      </p:guideLst>
    </p:cSldViewPr>
  </p:slideViewPr>
</p:viewPr>
</file>

<file path=ppt/_rels/presentation.xml.rels><?xml version="1.0" encoding="UTF-8" standalone="yes"?><Relationships xmlns="http://schemas.openxmlformats.org/package/2006/relationships"><Relationship Id="rId20" Type="http://schemas.openxmlformats.org/officeDocument/2006/relationships/font" Target="fonts/Lato-regular.fntdata"/><Relationship Id="rId11" Type="http://schemas.openxmlformats.org/officeDocument/2006/relationships/slide" Target="slides/slide6.xml"/><Relationship Id="rId22" Type="http://schemas.openxmlformats.org/officeDocument/2006/relationships/font" Target="fonts/Lato-italic.fntdata"/><Relationship Id="rId10" Type="http://schemas.openxmlformats.org/officeDocument/2006/relationships/slide" Target="slides/slide5.xml"/><Relationship Id="rId21" Type="http://schemas.openxmlformats.org/officeDocument/2006/relationships/font" Target="fonts/Lato-bold.fntdata"/><Relationship Id="rId13" Type="http://schemas.openxmlformats.org/officeDocument/2006/relationships/slide" Target="slides/slide8.xml"/><Relationship Id="rId12" Type="http://schemas.openxmlformats.org/officeDocument/2006/relationships/slide" Target="slides/slide7.xml"/><Relationship Id="rId23" Type="http://schemas.openxmlformats.org/officeDocument/2006/relationships/font" Target="fonts/Lato-boldItalic.fntdata"/><Relationship Id="rId1" Type="http://schemas.openxmlformats.org/officeDocument/2006/relationships/theme" Target="theme/theme1.xml"/><Relationship Id="rId2" Type="http://schemas.openxmlformats.org/officeDocument/2006/relationships/viewProps" Target="viewProps.xml"/><Relationship Id="rId3" Type="http://schemas.openxmlformats.org/officeDocument/2006/relationships/presProps" Target="presProps.xml"/><Relationship Id="rId4" Type="http://schemas.openxmlformats.org/officeDocument/2006/relationships/slideMaster" Target="slideMasters/slideMaster1.xml"/><Relationship Id="rId9" Type="http://schemas.openxmlformats.org/officeDocument/2006/relationships/slide" Target="slides/slide4.xml"/><Relationship Id="rId15" Type="http://schemas.openxmlformats.org/officeDocument/2006/relationships/slide" Target="slides/slide10.xml"/><Relationship Id="rId14" Type="http://schemas.openxmlformats.org/officeDocument/2006/relationships/slide" Target="slides/slide9.xml"/><Relationship Id="rId17" Type="http://schemas.openxmlformats.org/officeDocument/2006/relationships/font" Target="fonts/Raleway-bold.fntdata"/><Relationship Id="rId16" Type="http://schemas.openxmlformats.org/officeDocument/2006/relationships/font" Target="fonts/Raleway-regular.fntdata"/><Relationship Id="rId5" Type="http://schemas.openxmlformats.org/officeDocument/2006/relationships/notesMaster" Target="notesMasters/notesMaster1.xml"/><Relationship Id="rId19" Type="http://schemas.openxmlformats.org/officeDocument/2006/relationships/font" Target="fonts/Raleway-boldItalic.fntdata"/><Relationship Id="rId6" Type="http://schemas.openxmlformats.org/officeDocument/2006/relationships/slide" Target="slides/slide1.xml"/><Relationship Id="rId18" Type="http://schemas.openxmlformats.org/officeDocument/2006/relationships/font" Target="fonts/Raleway-italic.fntdata"/><Relationship Id="rId7" Type="http://schemas.openxmlformats.org/officeDocument/2006/relationships/slide" Target="slides/slide2.xml"/><Relationship Id="rId8" Type="http://schemas.openxmlformats.org/officeDocument/2006/relationships/slide" Target="slides/slide3.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2" name="Shape 2"/>
        <p:cNvGrpSpPr/>
        <p:nvPr/>
      </p:nvGrpSpPr>
      <p:grpSpPr>
        <a:xfrm>
          <a:off x="0" y="0"/>
          <a:ext cx="0" cy="0"/>
          <a:chOff x="0" y="0"/>
          <a:chExt cx="0" cy="0"/>
        </a:xfrm>
      </p:grpSpPr>
      <p:sp>
        <p:nvSpPr>
          <p:cNvPr id="3" name="Google Shape;3;n"/>
          <p:cNvSpPr/>
          <p:nvPr>
            <p:ph idx="2" type="sldImg"/>
          </p:nvPr>
        </p:nvSpPr>
        <p:spPr>
          <a:xfrm>
            <a:off x="381300" y="685800"/>
            <a:ext cx="6096075" cy="3429000"/>
          </a:xfrm>
          <a:custGeom>
            <a:rect b="b" l="l" r="r" t="t"/>
            <a:pathLst>
              <a:path extrusionOk="0" h="120000" w="120000">
                <a:moveTo>
                  <a:pt x="0" y="0"/>
                </a:moveTo>
                <a:lnTo>
                  <a:pt x="120000" y="0"/>
                </a:lnTo>
                <a:lnTo>
                  <a:pt x="120000" y="120000"/>
                </a:lnTo>
                <a:lnTo>
                  <a:pt x="0" y="120000"/>
                </a:lnTo>
                <a:close/>
              </a:path>
            </a:pathLst>
          </a:custGeom>
          <a:noFill/>
          <a:ln cap="flat" cmpd="sng" w="9525">
            <a:solidFill>
              <a:srgbClr val="000000"/>
            </a:solidFill>
            <a:prstDash val="solid"/>
            <a:round/>
            <a:headEnd len="sm" w="sm" type="none"/>
            <a:tailEnd len="sm" w="sm" type="none"/>
          </a:ln>
        </p:spPr>
      </p:sp>
      <p:sp>
        <p:nvSpPr>
          <p:cNvPr id="4" name="Google Shape;4;n"/>
          <p:cNvSpPr txBox="1"/>
          <p:nvPr>
            <p:ph idx="1" type="body"/>
          </p:nvPr>
        </p:nvSpPr>
        <p:spPr>
          <a:xfrm>
            <a:off x="685800" y="4343400"/>
            <a:ext cx="5486400" cy="4114800"/>
          </a:xfrm>
          <a:prstGeom prst="rect">
            <a:avLst/>
          </a:prstGeom>
          <a:noFill/>
          <a:ln>
            <a:noFill/>
          </a:ln>
        </p:spPr>
        <p:txBody>
          <a:bodyPr anchorCtr="0" anchor="t" bIns="91425" lIns="91425" spcFirstLastPara="1" rIns="91425" wrap="square" tIns="91425">
            <a:noAutofit/>
          </a:bodyPr>
          <a:lstStyle>
            <a:lvl1pPr indent="-298450" lvl="0" marL="457200">
              <a:spcBef>
                <a:spcPts val="0"/>
              </a:spcBef>
              <a:spcAft>
                <a:spcPts val="0"/>
              </a:spcAft>
              <a:buSzPts val="1100"/>
              <a:buChar char="●"/>
              <a:defRPr sz="1100"/>
            </a:lvl1pPr>
            <a:lvl2pPr indent="-298450" lvl="1" marL="914400">
              <a:spcBef>
                <a:spcPts val="0"/>
              </a:spcBef>
              <a:spcAft>
                <a:spcPts val="0"/>
              </a:spcAft>
              <a:buSzPts val="1100"/>
              <a:buChar char="○"/>
              <a:defRPr sz="1100"/>
            </a:lvl2pPr>
            <a:lvl3pPr indent="-298450" lvl="2" marL="1371600">
              <a:spcBef>
                <a:spcPts val="0"/>
              </a:spcBef>
              <a:spcAft>
                <a:spcPts val="0"/>
              </a:spcAft>
              <a:buSzPts val="1100"/>
              <a:buChar char="■"/>
              <a:defRPr sz="1100"/>
            </a:lvl3pPr>
            <a:lvl4pPr indent="-298450" lvl="3" marL="1828800">
              <a:spcBef>
                <a:spcPts val="0"/>
              </a:spcBef>
              <a:spcAft>
                <a:spcPts val="0"/>
              </a:spcAft>
              <a:buSzPts val="1100"/>
              <a:buChar char="●"/>
              <a:defRPr sz="1100"/>
            </a:lvl4pPr>
            <a:lvl5pPr indent="-298450" lvl="4" marL="2286000">
              <a:spcBef>
                <a:spcPts val="0"/>
              </a:spcBef>
              <a:spcAft>
                <a:spcPts val="0"/>
              </a:spcAft>
              <a:buSzPts val="1100"/>
              <a:buChar char="○"/>
              <a:defRPr sz="1100"/>
            </a:lvl5pPr>
            <a:lvl6pPr indent="-298450" lvl="5" marL="2743200">
              <a:spcBef>
                <a:spcPts val="0"/>
              </a:spcBef>
              <a:spcAft>
                <a:spcPts val="0"/>
              </a:spcAft>
              <a:buSzPts val="1100"/>
              <a:buChar char="■"/>
              <a:defRPr sz="1100"/>
            </a:lvl6pPr>
            <a:lvl7pPr indent="-298450" lvl="6" marL="3200400">
              <a:spcBef>
                <a:spcPts val="0"/>
              </a:spcBef>
              <a:spcAft>
                <a:spcPts val="0"/>
              </a:spcAft>
              <a:buSzPts val="1100"/>
              <a:buChar char="●"/>
              <a:defRPr sz="1100"/>
            </a:lvl7pPr>
            <a:lvl8pPr indent="-298450" lvl="7" marL="3657600">
              <a:spcBef>
                <a:spcPts val="0"/>
              </a:spcBef>
              <a:spcAft>
                <a:spcPts val="0"/>
              </a:spcAft>
              <a:buSzPts val="1100"/>
              <a:buChar char="○"/>
              <a:defRPr sz="1100"/>
            </a:lvl8pPr>
            <a:lvl9pPr indent="-298450" lvl="8" marL="4114800">
              <a:spcBef>
                <a:spcPts val="0"/>
              </a:spcBef>
              <a:spcAft>
                <a:spcPts val="0"/>
              </a:spcAft>
              <a:buSzPts val="1100"/>
              <a:buChar char="■"/>
              <a:defRPr sz="1100"/>
            </a:lvl9pPr>
          </a:lstStyle>
          <a:p/>
        </p:txBody>
      </p:sp>
    </p:spTree>
  </p:cSld>
  <p:clrMap accent1="accent1" accent2="accent2" accent3="accent3" accent4="accent4" accent5="accent5" accent6="accent6" bg1="lt1" bg2="dk2" tx1="dk1" tx2="lt2" folHlink="folHlink" hlink="hlink"/>
  <p:notes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notesStyle>
</p:notesMaster>
</file>

<file path=ppt/notesSlides/_rels/notesSlide1.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68" name="Shape 68"/>
        <p:cNvGrpSpPr/>
        <p:nvPr/>
      </p:nvGrpSpPr>
      <p:grpSpPr>
        <a:xfrm>
          <a:off x="0" y="0"/>
          <a:ext cx="0" cy="0"/>
          <a:chOff x="0" y="0"/>
          <a:chExt cx="0" cy="0"/>
        </a:xfrm>
      </p:grpSpPr>
      <p:sp>
        <p:nvSpPr>
          <p:cNvPr id="69" name="Google Shape;69;g1f9e7e55a3e_0_0:notes"/>
          <p:cNvSpPr/>
          <p:nvPr>
            <p:ph idx="2" type="sldImg"/>
          </p:nvPr>
        </p:nvSpPr>
        <p:spPr>
          <a:xfrm>
            <a:off x="381188" y="685800"/>
            <a:ext cx="6096300" cy="3429000"/>
          </a:xfrm>
          <a:custGeom>
            <a:rect b="b" l="l" r="r" t="t"/>
            <a:pathLst>
              <a:path extrusionOk="0" h="120000" w="120000">
                <a:moveTo>
                  <a:pt x="0" y="0"/>
                </a:moveTo>
                <a:lnTo>
                  <a:pt x="120000" y="0"/>
                </a:lnTo>
                <a:lnTo>
                  <a:pt x="120000" y="120000"/>
                </a:lnTo>
                <a:lnTo>
                  <a:pt x="0" y="120000"/>
                </a:lnTo>
                <a:close/>
              </a:path>
            </a:pathLst>
          </a:custGeom>
        </p:spPr>
      </p:sp>
      <p:sp>
        <p:nvSpPr>
          <p:cNvPr id="70" name="Google Shape;70;g1f9e7e55a3e_0_0: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2.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74" name="Shape 74"/>
        <p:cNvGrpSpPr/>
        <p:nvPr/>
      </p:nvGrpSpPr>
      <p:grpSpPr>
        <a:xfrm>
          <a:off x="0" y="0"/>
          <a:ext cx="0" cy="0"/>
          <a:chOff x="0" y="0"/>
          <a:chExt cx="0" cy="0"/>
        </a:xfrm>
      </p:grpSpPr>
      <p:sp>
        <p:nvSpPr>
          <p:cNvPr id="75" name="Google Shape;75;g1f9e7e55a3e_0_160:notes"/>
          <p:cNvSpPr/>
          <p:nvPr>
            <p:ph idx="2" type="sldImg"/>
          </p:nvPr>
        </p:nvSpPr>
        <p:spPr>
          <a:xfrm>
            <a:off x="381188" y="685800"/>
            <a:ext cx="6096300" cy="3429000"/>
          </a:xfrm>
          <a:custGeom>
            <a:rect b="b" l="l" r="r" t="t"/>
            <a:pathLst>
              <a:path extrusionOk="0" h="120000" w="120000">
                <a:moveTo>
                  <a:pt x="0" y="0"/>
                </a:moveTo>
                <a:lnTo>
                  <a:pt x="120000" y="0"/>
                </a:lnTo>
                <a:lnTo>
                  <a:pt x="120000" y="120000"/>
                </a:lnTo>
                <a:lnTo>
                  <a:pt x="0" y="120000"/>
                </a:lnTo>
                <a:close/>
              </a:path>
            </a:pathLst>
          </a:custGeom>
        </p:spPr>
      </p:sp>
      <p:sp>
        <p:nvSpPr>
          <p:cNvPr id="76" name="Google Shape;76;g1f9e7e55a3e_0_160: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3.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79" name="Shape 79"/>
        <p:cNvGrpSpPr/>
        <p:nvPr/>
      </p:nvGrpSpPr>
      <p:grpSpPr>
        <a:xfrm>
          <a:off x="0" y="0"/>
          <a:ext cx="0" cy="0"/>
          <a:chOff x="0" y="0"/>
          <a:chExt cx="0" cy="0"/>
        </a:xfrm>
      </p:grpSpPr>
      <p:sp>
        <p:nvSpPr>
          <p:cNvPr id="80" name="Google Shape;80;g1f9e7e55a3e_0_20:notes"/>
          <p:cNvSpPr/>
          <p:nvPr>
            <p:ph idx="2" type="sldImg"/>
          </p:nvPr>
        </p:nvSpPr>
        <p:spPr>
          <a:xfrm>
            <a:off x="381188" y="685800"/>
            <a:ext cx="6096300" cy="3429000"/>
          </a:xfrm>
          <a:custGeom>
            <a:rect b="b" l="l" r="r" t="t"/>
            <a:pathLst>
              <a:path extrusionOk="0" h="120000" w="120000">
                <a:moveTo>
                  <a:pt x="0" y="0"/>
                </a:moveTo>
                <a:lnTo>
                  <a:pt x="120000" y="0"/>
                </a:lnTo>
                <a:lnTo>
                  <a:pt x="120000" y="120000"/>
                </a:lnTo>
                <a:lnTo>
                  <a:pt x="0" y="120000"/>
                </a:lnTo>
                <a:close/>
              </a:path>
            </a:pathLst>
          </a:custGeom>
        </p:spPr>
      </p:sp>
      <p:sp>
        <p:nvSpPr>
          <p:cNvPr id="81" name="Google Shape;81;g1f9e7e55a3e_0_20: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311150" lvl="0" marL="457200" rtl="0" algn="l">
              <a:lnSpc>
                <a:spcPct val="115000"/>
              </a:lnSpc>
              <a:spcBef>
                <a:spcPts val="0"/>
              </a:spcBef>
              <a:spcAft>
                <a:spcPts val="0"/>
              </a:spcAft>
              <a:buClr>
                <a:schemeClr val="dk1"/>
              </a:buClr>
              <a:buSzPts val="1300"/>
              <a:buFont typeface="Lato"/>
              <a:buChar char="●"/>
            </a:pPr>
            <a:r>
              <a:rPr b="1" lang="en" sz="1600">
                <a:solidFill>
                  <a:schemeClr val="dk1"/>
                </a:solidFill>
                <a:latin typeface="Lato"/>
                <a:ea typeface="Lato"/>
                <a:cs typeface="Lato"/>
                <a:sym typeface="Lato"/>
              </a:rPr>
              <a:t>Personal Essay vs. Supplemental Essays</a:t>
            </a:r>
            <a:endParaRPr b="1" sz="1600">
              <a:solidFill>
                <a:schemeClr val="dk1"/>
              </a:solidFill>
              <a:latin typeface="Lato"/>
              <a:ea typeface="Lato"/>
              <a:cs typeface="Lato"/>
              <a:sym typeface="Lato"/>
            </a:endParaRPr>
          </a:p>
          <a:p>
            <a:pPr indent="-330200" lvl="1" marL="914400" rtl="0" algn="l">
              <a:lnSpc>
                <a:spcPct val="115000"/>
              </a:lnSpc>
              <a:spcBef>
                <a:spcPts val="0"/>
              </a:spcBef>
              <a:spcAft>
                <a:spcPts val="0"/>
              </a:spcAft>
              <a:buClr>
                <a:schemeClr val="dk1"/>
              </a:buClr>
              <a:buSzPts val="1600"/>
              <a:buFont typeface="Lato"/>
              <a:buChar char="○"/>
            </a:pPr>
            <a:r>
              <a:rPr b="1" lang="en" sz="1600">
                <a:solidFill>
                  <a:schemeClr val="dk1"/>
                </a:solidFill>
                <a:latin typeface="Lato"/>
                <a:ea typeface="Lato"/>
                <a:cs typeface="Lato"/>
                <a:sym typeface="Lato"/>
              </a:rPr>
              <a:t>Personal can be about anything! Tell us about yourself</a:t>
            </a:r>
            <a:endParaRPr b="1" sz="1600">
              <a:solidFill>
                <a:schemeClr val="dk1"/>
              </a:solidFill>
              <a:latin typeface="Lato"/>
              <a:ea typeface="Lato"/>
              <a:cs typeface="Lato"/>
              <a:sym typeface="Lato"/>
            </a:endParaRPr>
          </a:p>
          <a:p>
            <a:pPr indent="-330200" lvl="1" marL="914400" rtl="0" algn="l">
              <a:lnSpc>
                <a:spcPct val="115000"/>
              </a:lnSpc>
              <a:spcBef>
                <a:spcPts val="0"/>
              </a:spcBef>
              <a:spcAft>
                <a:spcPts val="0"/>
              </a:spcAft>
              <a:buClr>
                <a:schemeClr val="dk1"/>
              </a:buClr>
              <a:buSzPts val="1600"/>
              <a:buFont typeface="Lato"/>
              <a:buChar char="○"/>
            </a:pPr>
            <a:r>
              <a:rPr b="1" lang="en" sz="1600">
                <a:solidFill>
                  <a:schemeClr val="dk1"/>
                </a:solidFill>
                <a:latin typeface="Lato"/>
                <a:ea typeface="Lato"/>
                <a:cs typeface="Lato"/>
                <a:sym typeface="Lato"/>
              </a:rPr>
              <a:t>Supplemental essays– for Caltech, we want to hear about STEM! </a:t>
            </a:r>
            <a:endParaRPr b="1" sz="1600">
              <a:solidFill>
                <a:schemeClr val="dk1"/>
              </a:solidFill>
              <a:latin typeface="Lato"/>
              <a:ea typeface="Lato"/>
              <a:cs typeface="Lato"/>
              <a:sym typeface="Lato"/>
            </a:endParaRPr>
          </a:p>
          <a:p>
            <a:pPr indent="-330200" lvl="0" marL="457200" rtl="0" algn="l">
              <a:lnSpc>
                <a:spcPct val="115000"/>
              </a:lnSpc>
              <a:spcBef>
                <a:spcPts val="0"/>
              </a:spcBef>
              <a:spcAft>
                <a:spcPts val="0"/>
              </a:spcAft>
              <a:buClr>
                <a:schemeClr val="dk1"/>
              </a:buClr>
              <a:buSzPts val="1600"/>
              <a:buFont typeface="Lato"/>
              <a:buChar char="●"/>
            </a:pPr>
            <a:r>
              <a:rPr b="1" lang="en" sz="1600">
                <a:solidFill>
                  <a:schemeClr val="dk1"/>
                </a:solidFill>
                <a:latin typeface="Lato"/>
                <a:ea typeface="Lato"/>
                <a:cs typeface="Lato"/>
                <a:sym typeface="Lato"/>
              </a:rPr>
              <a:t>Not a resume! </a:t>
            </a:r>
            <a:endParaRPr b="1" sz="1600">
              <a:solidFill>
                <a:schemeClr val="dk1"/>
              </a:solidFill>
              <a:latin typeface="Lato"/>
              <a:ea typeface="Lato"/>
              <a:cs typeface="Lato"/>
              <a:sym typeface="Lato"/>
            </a:endParaRPr>
          </a:p>
          <a:p>
            <a:pPr indent="-330200" lvl="1" marL="914400" rtl="0" algn="l">
              <a:lnSpc>
                <a:spcPct val="115000"/>
              </a:lnSpc>
              <a:spcBef>
                <a:spcPts val="0"/>
              </a:spcBef>
              <a:spcAft>
                <a:spcPts val="0"/>
              </a:spcAft>
              <a:buClr>
                <a:schemeClr val="dk1"/>
              </a:buClr>
              <a:buSzPts val="1600"/>
              <a:buFont typeface="Lato"/>
              <a:buChar char="○"/>
            </a:pPr>
            <a:r>
              <a:rPr b="1" lang="en" sz="1600">
                <a:solidFill>
                  <a:schemeClr val="dk1"/>
                </a:solidFill>
                <a:latin typeface="Lato"/>
                <a:ea typeface="Lato"/>
                <a:cs typeface="Lato"/>
                <a:sym typeface="Lato"/>
              </a:rPr>
              <a:t>Don’t just give an overview – even a detailed overview– of what you did in your job/internship/research </a:t>
            </a:r>
            <a:endParaRPr b="1" sz="1600">
              <a:solidFill>
                <a:schemeClr val="dk1"/>
              </a:solidFill>
              <a:latin typeface="Lato"/>
              <a:ea typeface="Lato"/>
              <a:cs typeface="Lato"/>
              <a:sym typeface="Lato"/>
            </a:endParaRPr>
          </a:p>
          <a:p>
            <a:pPr indent="-330200" lvl="1" marL="914400" rtl="0" algn="l">
              <a:lnSpc>
                <a:spcPct val="115000"/>
              </a:lnSpc>
              <a:spcBef>
                <a:spcPts val="0"/>
              </a:spcBef>
              <a:spcAft>
                <a:spcPts val="0"/>
              </a:spcAft>
              <a:buClr>
                <a:schemeClr val="dk1"/>
              </a:buClr>
              <a:buSzPts val="1600"/>
              <a:buFont typeface="Lato"/>
              <a:buChar char="○"/>
            </a:pPr>
            <a:r>
              <a:rPr b="1" lang="en" sz="1600">
                <a:solidFill>
                  <a:schemeClr val="dk1"/>
                </a:solidFill>
                <a:latin typeface="Lato"/>
                <a:ea typeface="Lato"/>
                <a:cs typeface="Lato"/>
                <a:sym typeface="Lato"/>
              </a:rPr>
              <a:t>That’s what activity list is for</a:t>
            </a:r>
            <a:endParaRPr b="1" sz="1600">
              <a:solidFill>
                <a:schemeClr val="dk1"/>
              </a:solidFill>
              <a:latin typeface="Lato"/>
              <a:ea typeface="Lato"/>
              <a:cs typeface="Lato"/>
              <a:sym typeface="Lato"/>
            </a:endParaRPr>
          </a:p>
          <a:p>
            <a:pPr indent="-330200" lvl="0" marL="457200" rtl="0" algn="l">
              <a:lnSpc>
                <a:spcPct val="115000"/>
              </a:lnSpc>
              <a:spcBef>
                <a:spcPts val="0"/>
              </a:spcBef>
              <a:spcAft>
                <a:spcPts val="0"/>
              </a:spcAft>
              <a:buClr>
                <a:schemeClr val="dk1"/>
              </a:buClr>
              <a:buSzPts val="1600"/>
              <a:buFont typeface="Lato"/>
              <a:buChar char="●"/>
            </a:pPr>
            <a:r>
              <a:rPr b="1" lang="en" sz="1600">
                <a:solidFill>
                  <a:schemeClr val="dk1"/>
                </a:solidFill>
                <a:latin typeface="Lato"/>
                <a:ea typeface="Lato"/>
                <a:cs typeface="Lato"/>
                <a:sym typeface="Lato"/>
              </a:rPr>
              <a:t>Meaningful and personal </a:t>
            </a:r>
            <a:endParaRPr b="1" sz="1600">
              <a:solidFill>
                <a:schemeClr val="dk1"/>
              </a:solidFill>
              <a:latin typeface="Lato"/>
              <a:ea typeface="Lato"/>
              <a:cs typeface="Lato"/>
              <a:sym typeface="Lato"/>
            </a:endParaRPr>
          </a:p>
          <a:p>
            <a:pPr indent="-330200" lvl="1" marL="914400" rtl="0" algn="l">
              <a:lnSpc>
                <a:spcPct val="115000"/>
              </a:lnSpc>
              <a:spcBef>
                <a:spcPts val="0"/>
              </a:spcBef>
              <a:spcAft>
                <a:spcPts val="0"/>
              </a:spcAft>
              <a:buClr>
                <a:schemeClr val="dk1"/>
              </a:buClr>
              <a:buSzPts val="1600"/>
              <a:buFont typeface="Lato"/>
              <a:buChar char="○"/>
            </a:pPr>
            <a:r>
              <a:rPr b="1" lang="en" sz="1600">
                <a:solidFill>
                  <a:schemeClr val="dk1"/>
                </a:solidFill>
                <a:latin typeface="Lato"/>
                <a:ea typeface="Lato"/>
                <a:cs typeface="Lato"/>
                <a:sym typeface="Lato"/>
              </a:rPr>
              <a:t>Tell us about yourself– what matters to you, what you think about, what motivates you, what challenges you, what confuses you, what makes you curious, how you express your creativity– all of that</a:t>
            </a:r>
            <a:endParaRPr b="1" sz="1600">
              <a:solidFill>
                <a:schemeClr val="dk1"/>
              </a:solidFill>
              <a:latin typeface="Lato"/>
              <a:ea typeface="Lato"/>
              <a:cs typeface="Lato"/>
              <a:sym typeface="Lato"/>
            </a:endParaRPr>
          </a:p>
          <a:p>
            <a:pPr indent="-330200" lvl="1" marL="914400" rtl="0" algn="l">
              <a:lnSpc>
                <a:spcPct val="115000"/>
              </a:lnSpc>
              <a:spcBef>
                <a:spcPts val="0"/>
              </a:spcBef>
              <a:spcAft>
                <a:spcPts val="0"/>
              </a:spcAft>
              <a:buClr>
                <a:schemeClr val="dk1"/>
              </a:buClr>
              <a:buSzPts val="1600"/>
              <a:buFont typeface="Lato"/>
              <a:buChar char="○"/>
            </a:pPr>
            <a:r>
              <a:rPr b="1" lang="en" sz="1600">
                <a:solidFill>
                  <a:schemeClr val="dk1"/>
                </a:solidFill>
                <a:latin typeface="Lato"/>
                <a:ea typeface="Lato"/>
                <a:cs typeface="Lato"/>
                <a:sym typeface="Lato"/>
              </a:rPr>
              <a:t>If you’re writing about something you care about, STEM or non-STEM related, make sure to tell us WHY. WHY does that matter to you? I’ve read lots of applications where a student tells us about XYZ internship they’ve done and I have no idea what they learned, why it mattered to them, or why it was a meaningful experience. That tells me nothing about this student that a resume or a bullet point couldn’t tell me.</a:t>
            </a:r>
            <a:endParaRPr b="1" sz="1600">
              <a:solidFill>
                <a:schemeClr val="dk1"/>
              </a:solidFill>
              <a:latin typeface="Lato"/>
              <a:ea typeface="Lato"/>
              <a:cs typeface="Lato"/>
              <a:sym typeface="Lato"/>
            </a:endParaRPr>
          </a:p>
          <a:p>
            <a:pPr indent="0" lvl="0" marL="0" rtl="0" algn="l">
              <a:spcBef>
                <a:spcPts val="1600"/>
              </a:spcBef>
              <a:spcAft>
                <a:spcPts val="0"/>
              </a:spcAft>
              <a:buNone/>
            </a:pPr>
            <a:r>
              <a:t/>
            </a:r>
            <a:endParaRPr sz="900">
              <a:solidFill>
                <a:schemeClr val="dk1"/>
              </a:solidFill>
            </a:endParaRPr>
          </a:p>
        </p:txBody>
      </p:sp>
    </p:spTree>
  </p:cSld>
  <p:clrMapOvr>
    <a:masterClrMapping/>
  </p:clrMapOvr>
</p:notes>
</file>

<file path=ppt/notesSlides/notesSlide4.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85" name="Shape 85"/>
        <p:cNvGrpSpPr/>
        <p:nvPr/>
      </p:nvGrpSpPr>
      <p:grpSpPr>
        <a:xfrm>
          <a:off x="0" y="0"/>
          <a:ext cx="0" cy="0"/>
          <a:chOff x="0" y="0"/>
          <a:chExt cx="0" cy="0"/>
        </a:xfrm>
      </p:grpSpPr>
      <p:sp>
        <p:nvSpPr>
          <p:cNvPr id="86" name="Google Shape;86;g1f9e7e55a3e_0_5:notes"/>
          <p:cNvSpPr/>
          <p:nvPr>
            <p:ph idx="2" type="sldImg"/>
          </p:nvPr>
        </p:nvSpPr>
        <p:spPr>
          <a:xfrm>
            <a:off x="381188" y="685800"/>
            <a:ext cx="6096300" cy="3429000"/>
          </a:xfrm>
          <a:custGeom>
            <a:rect b="b" l="l" r="r" t="t"/>
            <a:pathLst>
              <a:path extrusionOk="0" h="120000" w="120000">
                <a:moveTo>
                  <a:pt x="0" y="0"/>
                </a:moveTo>
                <a:lnTo>
                  <a:pt x="120000" y="0"/>
                </a:lnTo>
                <a:lnTo>
                  <a:pt x="120000" y="120000"/>
                </a:lnTo>
                <a:lnTo>
                  <a:pt x="0" y="120000"/>
                </a:lnTo>
                <a:close/>
              </a:path>
            </a:pathLst>
          </a:custGeom>
        </p:spPr>
      </p:sp>
      <p:sp>
        <p:nvSpPr>
          <p:cNvPr id="87" name="Google Shape;87;g1f9e7e55a3e_0_5: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317500" lvl="0" marL="457200" rtl="0" algn="l">
              <a:lnSpc>
                <a:spcPct val="115000"/>
              </a:lnSpc>
              <a:spcBef>
                <a:spcPts val="0"/>
              </a:spcBef>
              <a:spcAft>
                <a:spcPts val="0"/>
              </a:spcAft>
              <a:buClr>
                <a:schemeClr val="dk1"/>
              </a:buClr>
              <a:buSzPts val="1400"/>
              <a:buFont typeface="Lato"/>
              <a:buChar char="●"/>
            </a:pPr>
            <a:r>
              <a:rPr lang="en" sz="1400">
                <a:solidFill>
                  <a:schemeClr val="dk1"/>
                </a:solidFill>
                <a:latin typeface="Lato"/>
                <a:ea typeface="Lato"/>
                <a:cs typeface="Lato"/>
                <a:sym typeface="Lato"/>
              </a:rPr>
              <a:t>Pasadena, CA</a:t>
            </a:r>
            <a:endParaRPr sz="1400">
              <a:solidFill>
                <a:schemeClr val="dk1"/>
              </a:solidFill>
              <a:latin typeface="Lato"/>
              <a:ea typeface="Lato"/>
              <a:cs typeface="Lato"/>
              <a:sym typeface="Lato"/>
            </a:endParaRPr>
          </a:p>
          <a:p>
            <a:pPr indent="-317500" lvl="1" marL="914400" rtl="0" algn="l">
              <a:lnSpc>
                <a:spcPct val="115000"/>
              </a:lnSpc>
              <a:spcBef>
                <a:spcPts val="0"/>
              </a:spcBef>
              <a:spcAft>
                <a:spcPts val="0"/>
              </a:spcAft>
              <a:buClr>
                <a:schemeClr val="dk1"/>
              </a:buClr>
              <a:buSzPts val="1400"/>
              <a:buFont typeface="Lato"/>
              <a:buChar char="○"/>
            </a:pPr>
            <a:r>
              <a:rPr lang="en" sz="1400">
                <a:solidFill>
                  <a:schemeClr val="dk1"/>
                </a:solidFill>
                <a:latin typeface="Lato"/>
                <a:ea typeface="Lato"/>
                <a:cs typeface="Lato"/>
                <a:sym typeface="Lato"/>
              </a:rPr>
              <a:t>Really close to LA, concerts, restaurants, comedy shows, </a:t>
            </a:r>
            <a:endParaRPr sz="1400">
              <a:solidFill>
                <a:schemeClr val="dk1"/>
              </a:solidFill>
              <a:latin typeface="Lato"/>
              <a:ea typeface="Lato"/>
              <a:cs typeface="Lato"/>
              <a:sym typeface="Lato"/>
            </a:endParaRPr>
          </a:p>
          <a:p>
            <a:pPr indent="-317500" lvl="0" marL="457200" rtl="0" algn="l">
              <a:lnSpc>
                <a:spcPct val="115000"/>
              </a:lnSpc>
              <a:spcBef>
                <a:spcPts val="0"/>
              </a:spcBef>
              <a:spcAft>
                <a:spcPts val="0"/>
              </a:spcAft>
              <a:buClr>
                <a:schemeClr val="dk1"/>
              </a:buClr>
              <a:buSzPts val="1400"/>
              <a:buFont typeface="Lato"/>
              <a:buChar char="●"/>
            </a:pPr>
            <a:r>
              <a:rPr lang="en" sz="1400">
                <a:solidFill>
                  <a:schemeClr val="dk1"/>
                </a:solidFill>
                <a:latin typeface="Lato"/>
                <a:ea typeface="Lato"/>
                <a:cs typeface="Lato"/>
                <a:sym typeface="Lato"/>
              </a:rPr>
              <a:t>Under 1,000 undergraduates</a:t>
            </a:r>
            <a:endParaRPr sz="1400">
              <a:solidFill>
                <a:schemeClr val="dk1"/>
              </a:solidFill>
              <a:latin typeface="Lato"/>
              <a:ea typeface="Lato"/>
              <a:cs typeface="Lato"/>
              <a:sym typeface="Lato"/>
            </a:endParaRPr>
          </a:p>
          <a:p>
            <a:pPr indent="-317500" lvl="1" marL="914400" rtl="0" algn="l">
              <a:lnSpc>
                <a:spcPct val="115000"/>
              </a:lnSpc>
              <a:spcBef>
                <a:spcPts val="0"/>
              </a:spcBef>
              <a:spcAft>
                <a:spcPts val="0"/>
              </a:spcAft>
              <a:buClr>
                <a:schemeClr val="dk1"/>
              </a:buClr>
              <a:buSzPts val="1400"/>
              <a:buFont typeface="Lato"/>
              <a:buChar char="○"/>
            </a:pPr>
            <a:r>
              <a:rPr lang="en" sz="1400">
                <a:solidFill>
                  <a:schemeClr val="dk1"/>
                </a:solidFill>
                <a:latin typeface="Lato"/>
                <a:ea typeface="Lato"/>
                <a:cs typeface="Lato"/>
                <a:sym typeface="Lato"/>
              </a:rPr>
              <a:t>You’re gonna know almost every face on campus</a:t>
            </a:r>
            <a:endParaRPr sz="1400">
              <a:solidFill>
                <a:schemeClr val="dk1"/>
              </a:solidFill>
              <a:latin typeface="Lato"/>
              <a:ea typeface="Lato"/>
              <a:cs typeface="Lato"/>
              <a:sym typeface="Lato"/>
            </a:endParaRPr>
          </a:p>
          <a:p>
            <a:pPr indent="-317500" lvl="1" marL="914400" rtl="0" algn="l">
              <a:lnSpc>
                <a:spcPct val="115000"/>
              </a:lnSpc>
              <a:spcBef>
                <a:spcPts val="0"/>
              </a:spcBef>
              <a:spcAft>
                <a:spcPts val="0"/>
              </a:spcAft>
              <a:buClr>
                <a:schemeClr val="dk1"/>
              </a:buClr>
              <a:buSzPts val="1400"/>
              <a:buFont typeface="Lato"/>
              <a:buChar char="○"/>
            </a:pPr>
            <a:r>
              <a:rPr lang="en" sz="1400">
                <a:solidFill>
                  <a:schemeClr val="dk1"/>
                </a:solidFill>
                <a:latin typeface="Lato"/>
                <a:ea typeface="Lato"/>
                <a:cs typeface="Lato"/>
                <a:sym typeface="Lato"/>
              </a:rPr>
              <a:t>Intimate feel</a:t>
            </a:r>
            <a:endParaRPr sz="1400">
              <a:solidFill>
                <a:schemeClr val="dk1"/>
              </a:solidFill>
              <a:latin typeface="Lato"/>
              <a:ea typeface="Lato"/>
              <a:cs typeface="Lato"/>
              <a:sym typeface="Lato"/>
            </a:endParaRPr>
          </a:p>
          <a:p>
            <a:pPr indent="-317500" lvl="1" marL="914400" rtl="0" algn="l">
              <a:lnSpc>
                <a:spcPct val="115000"/>
              </a:lnSpc>
              <a:spcBef>
                <a:spcPts val="0"/>
              </a:spcBef>
              <a:spcAft>
                <a:spcPts val="0"/>
              </a:spcAft>
              <a:buClr>
                <a:schemeClr val="dk1"/>
              </a:buClr>
              <a:buSzPts val="1400"/>
              <a:buFont typeface="Lato"/>
              <a:buChar char="○"/>
            </a:pPr>
            <a:r>
              <a:rPr lang="en" sz="1400">
                <a:solidFill>
                  <a:schemeClr val="dk1"/>
                </a:solidFill>
                <a:latin typeface="Lato"/>
                <a:ea typeface="Lato"/>
                <a:cs typeface="Lato"/>
                <a:sym typeface="Lato"/>
              </a:rPr>
              <a:t>House system like Harry Potter </a:t>
            </a:r>
            <a:endParaRPr sz="1400">
              <a:solidFill>
                <a:schemeClr val="dk1"/>
              </a:solidFill>
              <a:latin typeface="Lato"/>
              <a:ea typeface="Lato"/>
              <a:cs typeface="Lato"/>
              <a:sym typeface="Lato"/>
            </a:endParaRPr>
          </a:p>
          <a:p>
            <a:pPr indent="-317500" lvl="0" marL="457200" rtl="0" algn="l">
              <a:lnSpc>
                <a:spcPct val="115000"/>
              </a:lnSpc>
              <a:spcBef>
                <a:spcPts val="0"/>
              </a:spcBef>
              <a:spcAft>
                <a:spcPts val="0"/>
              </a:spcAft>
              <a:buClr>
                <a:schemeClr val="dk1"/>
              </a:buClr>
              <a:buSzPts val="1400"/>
              <a:buFont typeface="Lato"/>
              <a:buChar char="●"/>
            </a:pPr>
            <a:r>
              <a:rPr lang="en" sz="1400">
                <a:solidFill>
                  <a:schemeClr val="dk1"/>
                </a:solidFill>
                <a:latin typeface="Lato"/>
                <a:ea typeface="Lato"/>
                <a:cs typeface="Lato"/>
                <a:sym typeface="Lato"/>
              </a:rPr>
              <a:t>3:1 Faculty Ratio</a:t>
            </a:r>
            <a:endParaRPr sz="1400">
              <a:solidFill>
                <a:schemeClr val="dk1"/>
              </a:solidFill>
              <a:latin typeface="Lato"/>
              <a:ea typeface="Lato"/>
              <a:cs typeface="Lato"/>
              <a:sym typeface="Lato"/>
            </a:endParaRPr>
          </a:p>
          <a:p>
            <a:pPr indent="-317500" lvl="1" marL="914400" rtl="0" algn="l">
              <a:lnSpc>
                <a:spcPct val="115000"/>
              </a:lnSpc>
              <a:spcBef>
                <a:spcPts val="0"/>
              </a:spcBef>
              <a:spcAft>
                <a:spcPts val="0"/>
              </a:spcAft>
              <a:buClr>
                <a:schemeClr val="dk1"/>
              </a:buClr>
              <a:buSzPts val="1400"/>
              <a:buFont typeface="Lato"/>
              <a:buChar char="○"/>
            </a:pPr>
            <a:r>
              <a:rPr lang="en" sz="1400">
                <a:solidFill>
                  <a:schemeClr val="dk1"/>
                </a:solidFill>
                <a:latin typeface="Lato"/>
                <a:ea typeface="Lato"/>
                <a:cs typeface="Lato"/>
                <a:sym typeface="Lato"/>
              </a:rPr>
              <a:t>Faculty know who you are – personalized attention</a:t>
            </a:r>
            <a:endParaRPr sz="1400">
              <a:solidFill>
                <a:schemeClr val="dk1"/>
              </a:solidFill>
              <a:latin typeface="Lato"/>
              <a:ea typeface="Lato"/>
              <a:cs typeface="Lato"/>
              <a:sym typeface="Lato"/>
            </a:endParaRPr>
          </a:p>
          <a:p>
            <a:pPr indent="-317500" lvl="0" marL="457200" rtl="0" algn="l">
              <a:lnSpc>
                <a:spcPct val="115000"/>
              </a:lnSpc>
              <a:spcBef>
                <a:spcPts val="0"/>
              </a:spcBef>
              <a:spcAft>
                <a:spcPts val="0"/>
              </a:spcAft>
              <a:buClr>
                <a:schemeClr val="dk1"/>
              </a:buClr>
              <a:buSzPts val="1400"/>
              <a:buFont typeface="Lato"/>
              <a:buChar char="●"/>
            </a:pPr>
            <a:r>
              <a:rPr lang="en" sz="1400">
                <a:solidFill>
                  <a:schemeClr val="dk1"/>
                </a:solidFill>
                <a:latin typeface="Lato"/>
                <a:ea typeface="Lato"/>
                <a:cs typeface="Lato"/>
                <a:sym typeface="Lato"/>
              </a:rPr>
              <a:t>Theory &amp; Research</a:t>
            </a:r>
            <a:endParaRPr sz="1400">
              <a:solidFill>
                <a:schemeClr val="dk1"/>
              </a:solidFill>
              <a:latin typeface="Lato"/>
              <a:ea typeface="Lato"/>
              <a:cs typeface="Lato"/>
              <a:sym typeface="Lato"/>
            </a:endParaRPr>
          </a:p>
          <a:p>
            <a:pPr indent="-317500" lvl="1" marL="914400" rtl="0" algn="l">
              <a:lnSpc>
                <a:spcPct val="115000"/>
              </a:lnSpc>
              <a:spcBef>
                <a:spcPts val="0"/>
              </a:spcBef>
              <a:spcAft>
                <a:spcPts val="0"/>
              </a:spcAft>
              <a:buClr>
                <a:schemeClr val="dk1"/>
              </a:buClr>
              <a:buSzPts val="1400"/>
              <a:buFont typeface="Lato"/>
              <a:buChar char="○"/>
            </a:pPr>
            <a:r>
              <a:rPr lang="en" sz="1400">
                <a:solidFill>
                  <a:schemeClr val="dk1"/>
                </a:solidFill>
                <a:latin typeface="Lato"/>
                <a:ea typeface="Lato"/>
                <a:cs typeface="Lato"/>
                <a:sym typeface="Lato"/>
              </a:rPr>
              <a:t>Theoretical versus applied science – both available!</a:t>
            </a:r>
            <a:endParaRPr sz="1400">
              <a:solidFill>
                <a:schemeClr val="dk1"/>
              </a:solidFill>
              <a:latin typeface="Lato"/>
              <a:ea typeface="Lato"/>
              <a:cs typeface="Lato"/>
              <a:sym typeface="Lato"/>
            </a:endParaRPr>
          </a:p>
          <a:p>
            <a:pPr indent="-317500" lvl="1" marL="914400" rtl="0" algn="l">
              <a:lnSpc>
                <a:spcPct val="115000"/>
              </a:lnSpc>
              <a:spcBef>
                <a:spcPts val="0"/>
              </a:spcBef>
              <a:spcAft>
                <a:spcPts val="0"/>
              </a:spcAft>
              <a:buClr>
                <a:schemeClr val="dk1"/>
              </a:buClr>
              <a:buSzPts val="1400"/>
              <a:buFont typeface="Lato"/>
              <a:buChar char="○"/>
            </a:pPr>
            <a:r>
              <a:rPr lang="en" sz="1400">
                <a:solidFill>
                  <a:schemeClr val="dk1"/>
                </a:solidFill>
                <a:latin typeface="Lato"/>
                <a:ea typeface="Lato"/>
                <a:cs typeface="Lato"/>
                <a:sym typeface="Lato"/>
              </a:rPr>
              <a:t>Research institution with focus on teaching </a:t>
            </a:r>
            <a:endParaRPr sz="1400">
              <a:solidFill>
                <a:schemeClr val="dk1"/>
              </a:solidFill>
              <a:latin typeface="Lato"/>
              <a:ea typeface="Lato"/>
              <a:cs typeface="Lato"/>
              <a:sym typeface="Lato"/>
            </a:endParaRPr>
          </a:p>
          <a:p>
            <a:pPr indent="-317500" lvl="1" marL="914400" rtl="0" algn="l">
              <a:lnSpc>
                <a:spcPct val="115000"/>
              </a:lnSpc>
              <a:spcBef>
                <a:spcPts val="0"/>
              </a:spcBef>
              <a:spcAft>
                <a:spcPts val="0"/>
              </a:spcAft>
              <a:buClr>
                <a:schemeClr val="dk1"/>
              </a:buClr>
              <a:buSzPts val="1400"/>
              <a:buFont typeface="Lato"/>
              <a:buChar char="○"/>
            </a:pPr>
            <a:r>
              <a:rPr lang="en" sz="1400">
                <a:solidFill>
                  <a:schemeClr val="dk1"/>
                </a:solidFill>
                <a:latin typeface="Lato"/>
                <a:ea typeface="Lato"/>
                <a:cs typeface="Lato"/>
                <a:sym typeface="Lato"/>
              </a:rPr>
              <a:t>SURF! I know first-years working in Frances Arnold’s lab this summer – nobel laureate </a:t>
            </a:r>
            <a:endParaRPr sz="1400">
              <a:solidFill>
                <a:schemeClr val="dk1"/>
              </a:solidFill>
              <a:latin typeface="Lato"/>
              <a:ea typeface="Lato"/>
              <a:cs typeface="Lato"/>
              <a:sym typeface="Lato"/>
            </a:endParaRPr>
          </a:p>
          <a:p>
            <a:pPr indent="-317500" lvl="0" marL="457200" rtl="0" algn="l">
              <a:lnSpc>
                <a:spcPct val="115000"/>
              </a:lnSpc>
              <a:spcBef>
                <a:spcPts val="0"/>
              </a:spcBef>
              <a:spcAft>
                <a:spcPts val="0"/>
              </a:spcAft>
              <a:buClr>
                <a:schemeClr val="dk1"/>
              </a:buClr>
              <a:buSzPts val="1400"/>
              <a:buFont typeface="Lato"/>
              <a:buChar char="●"/>
            </a:pPr>
            <a:r>
              <a:rPr lang="en" sz="1400">
                <a:solidFill>
                  <a:schemeClr val="dk1"/>
                </a:solidFill>
                <a:latin typeface="Lato"/>
                <a:ea typeface="Lato"/>
                <a:cs typeface="Lato"/>
                <a:sym typeface="Lato"/>
              </a:rPr>
              <a:t>Techer Talks</a:t>
            </a:r>
            <a:endParaRPr sz="1400">
              <a:solidFill>
                <a:schemeClr val="dk1"/>
              </a:solidFill>
              <a:latin typeface="Lato"/>
              <a:ea typeface="Lato"/>
              <a:cs typeface="Lato"/>
              <a:sym typeface="Lato"/>
            </a:endParaRPr>
          </a:p>
          <a:p>
            <a:pPr indent="-317500" lvl="1" marL="914400" rtl="0" algn="l">
              <a:lnSpc>
                <a:spcPct val="115000"/>
              </a:lnSpc>
              <a:spcBef>
                <a:spcPts val="0"/>
              </a:spcBef>
              <a:spcAft>
                <a:spcPts val="0"/>
              </a:spcAft>
              <a:buClr>
                <a:schemeClr val="dk1"/>
              </a:buClr>
              <a:buSzPts val="1400"/>
              <a:buFont typeface="Lato"/>
              <a:buChar char="○"/>
            </a:pPr>
            <a:r>
              <a:rPr lang="en" sz="1400">
                <a:solidFill>
                  <a:schemeClr val="dk1"/>
                </a:solidFill>
                <a:latin typeface="Lato"/>
                <a:ea typeface="Lato"/>
                <a:cs typeface="Lato"/>
                <a:sym typeface="Lato"/>
              </a:rPr>
              <a:t>Come to Techer Talks today and until June 2nd, Look for more end of June </a:t>
            </a:r>
            <a:endParaRPr sz="1400">
              <a:solidFill>
                <a:schemeClr val="dk1"/>
              </a:solidFill>
              <a:latin typeface="Lato"/>
              <a:ea typeface="Lato"/>
              <a:cs typeface="Lato"/>
              <a:sym typeface="Lato"/>
            </a:endParaRPr>
          </a:p>
          <a:p>
            <a:pPr indent="0" lvl="0" marL="0" rtl="0" algn="l">
              <a:spcBef>
                <a:spcPts val="1600"/>
              </a:spcBef>
              <a:spcAft>
                <a:spcPts val="0"/>
              </a:spcAft>
              <a:buNone/>
            </a:pPr>
            <a:r>
              <a:t/>
            </a:r>
            <a:endParaRPr sz="600">
              <a:solidFill>
                <a:schemeClr val="dk1"/>
              </a:solidFill>
            </a:endParaRPr>
          </a:p>
        </p:txBody>
      </p:sp>
    </p:spTree>
  </p:cSld>
  <p:clrMapOvr>
    <a:masterClrMapping/>
  </p:clrMapOvr>
</p:notes>
</file>

<file path=ppt/notesSlides/notesSlide5.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91" name="Shape 91"/>
        <p:cNvGrpSpPr/>
        <p:nvPr/>
      </p:nvGrpSpPr>
      <p:grpSpPr>
        <a:xfrm>
          <a:off x="0" y="0"/>
          <a:ext cx="0" cy="0"/>
          <a:chOff x="0" y="0"/>
          <a:chExt cx="0" cy="0"/>
        </a:xfrm>
      </p:grpSpPr>
      <p:sp>
        <p:nvSpPr>
          <p:cNvPr id="92" name="Google Shape;92;g1f9e7e55a3e_0_10:notes"/>
          <p:cNvSpPr/>
          <p:nvPr>
            <p:ph idx="2" type="sldImg"/>
          </p:nvPr>
        </p:nvSpPr>
        <p:spPr>
          <a:xfrm>
            <a:off x="381188" y="685800"/>
            <a:ext cx="6096300" cy="3429000"/>
          </a:xfrm>
          <a:custGeom>
            <a:rect b="b" l="l" r="r" t="t"/>
            <a:pathLst>
              <a:path extrusionOk="0" h="120000" w="120000">
                <a:moveTo>
                  <a:pt x="0" y="0"/>
                </a:moveTo>
                <a:lnTo>
                  <a:pt x="120000" y="0"/>
                </a:lnTo>
                <a:lnTo>
                  <a:pt x="120000" y="120000"/>
                </a:lnTo>
                <a:lnTo>
                  <a:pt x="0" y="120000"/>
                </a:lnTo>
                <a:close/>
              </a:path>
            </a:pathLst>
          </a:custGeom>
        </p:spPr>
      </p:sp>
      <p:sp>
        <p:nvSpPr>
          <p:cNvPr id="93" name="Google Shape;93;g1f9e7e55a3e_0_10: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292100" lvl="0" marL="457200" rtl="0" algn="l">
              <a:lnSpc>
                <a:spcPct val="115000"/>
              </a:lnSpc>
              <a:spcBef>
                <a:spcPts val="0"/>
              </a:spcBef>
              <a:spcAft>
                <a:spcPts val="0"/>
              </a:spcAft>
              <a:buClr>
                <a:schemeClr val="dk1"/>
              </a:buClr>
              <a:buSzPts val="1000"/>
              <a:buFont typeface="Lato"/>
              <a:buChar char="●"/>
            </a:pPr>
            <a:r>
              <a:rPr b="1" lang="en" sz="1300">
                <a:solidFill>
                  <a:schemeClr val="dk1"/>
                </a:solidFill>
                <a:highlight>
                  <a:schemeClr val="lt1"/>
                </a:highlight>
                <a:latin typeface="Lato"/>
                <a:ea typeface="Lato"/>
                <a:cs typeface="Lato"/>
                <a:sym typeface="Lato"/>
              </a:rPr>
              <a:t>Size</a:t>
            </a:r>
            <a:endParaRPr b="1" sz="1300">
              <a:solidFill>
                <a:schemeClr val="dk1"/>
              </a:solidFill>
              <a:highlight>
                <a:schemeClr val="lt1"/>
              </a:highlight>
              <a:latin typeface="Lato"/>
              <a:ea typeface="Lato"/>
              <a:cs typeface="Lato"/>
              <a:sym typeface="Lato"/>
            </a:endParaRPr>
          </a:p>
          <a:p>
            <a:pPr indent="-311150" lvl="1" marL="914400" rtl="0" algn="l">
              <a:lnSpc>
                <a:spcPct val="115000"/>
              </a:lnSpc>
              <a:spcBef>
                <a:spcPts val="0"/>
              </a:spcBef>
              <a:spcAft>
                <a:spcPts val="0"/>
              </a:spcAft>
              <a:buClr>
                <a:schemeClr val="dk1"/>
              </a:buClr>
              <a:buSzPts val="1300"/>
              <a:buFont typeface="Lato"/>
              <a:buChar char="○"/>
            </a:pPr>
            <a:r>
              <a:rPr b="1" lang="en" sz="1300">
                <a:solidFill>
                  <a:schemeClr val="dk1"/>
                </a:solidFill>
                <a:highlight>
                  <a:schemeClr val="lt1"/>
                </a:highlight>
                <a:latin typeface="Lato"/>
                <a:ea typeface="Lato"/>
                <a:cs typeface="Lato"/>
                <a:sym typeface="Lato"/>
              </a:rPr>
              <a:t>Small vs big schools pros and cons (one-on-one faculty time and attention, versus anonymity; funding and opportunities)   </a:t>
            </a:r>
            <a:endParaRPr b="1" sz="1300">
              <a:solidFill>
                <a:schemeClr val="dk1"/>
              </a:solidFill>
              <a:highlight>
                <a:schemeClr val="lt1"/>
              </a:highlight>
              <a:latin typeface="Lato"/>
              <a:ea typeface="Lato"/>
              <a:cs typeface="Lato"/>
              <a:sym typeface="Lato"/>
            </a:endParaRPr>
          </a:p>
          <a:p>
            <a:pPr indent="-311150" lvl="0" marL="457200" rtl="0" algn="l">
              <a:lnSpc>
                <a:spcPct val="115000"/>
              </a:lnSpc>
              <a:spcBef>
                <a:spcPts val="0"/>
              </a:spcBef>
              <a:spcAft>
                <a:spcPts val="0"/>
              </a:spcAft>
              <a:buClr>
                <a:schemeClr val="dk1"/>
              </a:buClr>
              <a:buSzPts val="1300"/>
              <a:buFont typeface="Lato"/>
              <a:buChar char="●"/>
            </a:pPr>
            <a:r>
              <a:rPr b="1" lang="en" sz="1300">
                <a:solidFill>
                  <a:schemeClr val="dk1"/>
                </a:solidFill>
                <a:highlight>
                  <a:schemeClr val="lt1"/>
                </a:highlight>
                <a:latin typeface="Lato"/>
                <a:ea typeface="Lato"/>
                <a:cs typeface="Lato"/>
                <a:sym typeface="Lato"/>
              </a:rPr>
              <a:t>Location</a:t>
            </a:r>
            <a:endParaRPr b="1" sz="1300">
              <a:solidFill>
                <a:schemeClr val="dk1"/>
              </a:solidFill>
              <a:highlight>
                <a:schemeClr val="lt1"/>
              </a:highlight>
              <a:latin typeface="Lato"/>
              <a:ea typeface="Lato"/>
              <a:cs typeface="Lato"/>
              <a:sym typeface="Lato"/>
            </a:endParaRPr>
          </a:p>
          <a:p>
            <a:pPr indent="-311150" lvl="1" marL="914400" rtl="0" algn="l">
              <a:lnSpc>
                <a:spcPct val="115000"/>
              </a:lnSpc>
              <a:spcBef>
                <a:spcPts val="0"/>
              </a:spcBef>
              <a:spcAft>
                <a:spcPts val="0"/>
              </a:spcAft>
              <a:buClr>
                <a:schemeClr val="dk1"/>
              </a:buClr>
              <a:buSzPts val="1300"/>
              <a:buFont typeface="Lato"/>
              <a:buChar char="○"/>
            </a:pPr>
            <a:r>
              <a:rPr b="1" lang="en" sz="1300">
                <a:solidFill>
                  <a:schemeClr val="dk1"/>
                </a:solidFill>
                <a:highlight>
                  <a:schemeClr val="lt1"/>
                </a:highlight>
                <a:latin typeface="Lato"/>
                <a:ea typeface="Lato"/>
                <a:cs typeface="Lato"/>
                <a:sym typeface="Lato"/>
              </a:rPr>
              <a:t>Rural, urban, in a city. do you want a city-vibe? A college campus? </a:t>
            </a:r>
            <a:endParaRPr b="1" sz="1300">
              <a:solidFill>
                <a:schemeClr val="dk1"/>
              </a:solidFill>
              <a:highlight>
                <a:schemeClr val="lt1"/>
              </a:highlight>
              <a:latin typeface="Lato"/>
              <a:ea typeface="Lato"/>
              <a:cs typeface="Lato"/>
              <a:sym typeface="Lato"/>
            </a:endParaRPr>
          </a:p>
          <a:p>
            <a:pPr indent="-311150" lvl="0" marL="457200" rtl="0" algn="l">
              <a:lnSpc>
                <a:spcPct val="115000"/>
              </a:lnSpc>
              <a:spcBef>
                <a:spcPts val="0"/>
              </a:spcBef>
              <a:spcAft>
                <a:spcPts val="0"/>
              </a:spcAft>
              <a:buClr>
                <a:schemeClr val="dk1"/>
              </a:buClr>
              <a:buSzPts val="1300"/>
              <a:buFont typeface="Lato"/>
              <a:buChar char="●"/>
            </a:pPr>
            <a:r>
              <a:rPr b="1" lang="en" sz="1300">
                <a:solidFill>
                  <a:schemeClr val="dk1"/>
                </a:solidFill>
                <a:highlight>
                  <a:schemeClr val="lt1"/>
                </a:highlight>
                <a:latin typeface="Lato"/>
                <a:ea typeface="Lato"/>
                <a:cs typeface="Lato"/>
                <a:sym typeface="Lato"/>
              </a:rPr>
              <a:t>Culture</a:t>
            </a:r>
            <a:endParaRPr b="1" sz="1300">
              <a:solidFill>
                <a:schemeClr val="dk1"/>
              </a:solidFill>
              <a:highlight>
                <a:schemeClr val="lt1"/>
              </a:highlight>
              <a:latin typeface="Lato"/>
              <a:ea typeface="Lato"/>
              <a:cs typeface="Lato"/>
              <a:sym typeface="Lato"/>
            </a:endParaRPr>
          </a:p>
          <a:p>
            <a:pPr indent="-311150" lvl="1" marL="914400" rtl="0" algn="l">
              <a:lnSpc>
                <a:spcPct val="115000"/>
              </a:lnSpc>
              <a:spcBef>
                <a:spcPts val="0"/>
              </a:spcBef>
              <a:spcAft>
                <a:spcPts val="0"/>
              </a:spcAft>
              <a:buClr>
                <a:schemeClr val="dk1"/>
              </a:buClr>
              <a:buSzPts val="1300"/>
              <a:buFont typeface="Lato"/>
              <a:buChar char="○"/>
            </a:pPr>
            <a:r>
              <a:rPr b="1" lang="en" sz="1300">
                <a:solidFill>
                  <a:schemeClr val="dk1"/>
                </a:solidFill>
                <a:highlight>
                  <a:schemeClr val="lt1"/>
                </a:highlight>
                <a:latin typeface="Lato"/>
                <a:ea typeface="Lato"/>
                <a:cs typeface="Lato"/>
                <a:sym typeface="Lato"/>
              </a:rPr>
              <a:t>Social life? Collaborative versus competitive? </a:t>
            </a:r>
            <a:endParaRPr b="1" sz="1300">
              <a:solidFill>
                <a:schemeClr val="dk1"/>
              </a:solidFill>
              <a:highlight>
                <a:schemeClr val="lt1"/>
              </a:highlight>
              <a:latin typeface="Lato"/>
              <a:ea typeface="Lato"/>
              <a:cs typeface="Lato"/>
              <a:sym typeface="Lato"/>
            </a:endParaRPr>
          </a:p>
          <a:p>
            <a:pPr indent="-311150" lvl="0" marL="457200" rtl="0" algn="l">
              <a:lnSpc>
                <a:spcPct val="115000"/>
              </a:lnSpc>
              <a:spcBef>
                <a:spcPts val="0"/>
              </a:spcBef>
              <a:spcAft>
                <a:spcPts val="0"/>
              </a:spcAft>
              <a:buClr>
                <a:schemeClr val="dk1"/>
              </a:buClr>
              <a:buSzPts val="1300"/>
              <a:buFont typeface="Lato"/>
              <a:buChar char="●"/>
            </a:pPr>
            <a:r>
              <a:rPr b="1" lang="en" sz="1300">
                <a:solidFill>
                  <a:schemeClr val="dk1"/>
                </a:solidFill>
                <a:highlight>
                  <a:schemeClr val="lt1"/>
                </a:highlight>
                <a:latin typeface="Lato"/>
                <a:ea typeface="Lato"/>
                <a:cs typeface="Lato"/>
                <a:sym typeface="Lato"/>
              </a:rPr>
              <a:t>Info Sessions </a:t>
            </a:r>
            <a:endParaRPr b="1" sz="1300">
              <a:solidFill>
                <a:schemeClr val="dk1"/>
              </a:solidFill>
              <a:highlight>
                <a:schemeClr val="lt1"/>
              </a:highlight>
              <a:latin typeface="Lato"/>
              <a:ea typeface="Lato"/>
              <a:cs typeface="Lato"/>
              <a:sym typeface="Lato"/>
            </a:endParaRPr>
          </a:p>
          <a:p>
            <a:pPr indent="-311150" lvl="1" marL="914400" rtl="0" algn="l">
              <a:lnSpc>
                <a:spcPct val="115000"/>
              </a:lnSpc>
              <a:spcBef>
                <a:spcPts val="0"/>
              </a:spcBef>
              <a:spcAft>
                <a:spcPts val="0"/>
              </a:spcAft>
              <a:buClr>
                <a:schemeClr val="dk1"/>
              </a:buClr>
              <a:buSzPts val="1300"/>
              <a:buFont typeface="Lato"/>
              <a:buChar char="○"/>
            </a:pPr>
            <a:r>
              <a:rPr b="1" lang="en" sz="1300">
                <a:solidFill>
                  <a:schemeClr val="dk1"/>
                </a:solidFill>
                <a:highlight>
                  <a:schemeClr val="lt1"/>
                </a:highlight>
                <a:latin typeface="Lato"/>
                <a:ea typeface="Lato"/>
                <a:cs typeface="Lato"/>
                <a:sym typeface="Lato"/>
              </a:rPr>
              <a:t>Virtual options!</a:t>
            </a:r>
            <a:endParaRPr b="1" sz="1300">
              <a:solidFill>
                <a:schemeClr val="dk1"/>
              </a:solidFill>
              <a:highlight>
                <a:schemeClr val="lt1"/>
              </a:highlight>
              <a:latin typeface="Lato"/>
              <a:ea typeface="Lato"/>
              <a:cs typeface="Lato"/>
              <a:sym typeface="Lato"/>
            </a:endParaRPr>
          </a:p>
          <a:p>
            <a:pPr indent="-311150" lvl="0" marL="457200" rtl="0" algn="l">
              <a:lnSpc>
                <a:spcPct val="115000"/>
              </a:lnSpc>
              <a:spcBef>
                <a:spcPts val="0"/>
              </a:spcBef>
              <a:spcAft>
                <a:spcPts val="0"/>
              </a:spcAft>
              <a:buClr>
                <a:schemeClr val="dk1"/>
              </a:buClr>
              <a:buSzPts val="1300"/>
              <a:buFont typeface="Lato"/>
              <a:buChar char="●"/>
            </a:pPr>
            <a:r>
              <a:rPr b="1" lang="en" sz="1300">
                <a:solidFill>
                  <a:schemeClr val="dk1"/>
                </a:solidFill>
                <a:highlight>
                  <a:schemeClr val="lt1"/>
                </a:highlight>
                <a:latin typeface="Lato"/>
                <a:ea typeface="Lato"/>
                <a:cs typeface="Lato"/>
                <a:sym typeface="Lato"/>
              </a:rPr>
              <a:t>Current Students</a:t>
            </a:r>
            <a:endParaRPr b="1" sz="1300">
              <a:solidFill>
                <a:schemeClr val="dk1"/>
              </a:solidFill>
              <a:highlight>
                <a:schemeClr val="lt1"/>
              </a:highlight>
              <a:latin typeface="Lato"/>
              <a:ea typeface="Lato"/>
              <a:cs typeface="Lato"/>
              <a:sym typeface="Lato"/>
            </a:endParaRPr>
          </a:p>
          <a:p>
            <a:pPr indent="-311150" lvl="1" marL="914400" rtl="0" algn="l">
              <a:lnSpc>
                <a:spcPct val="115000"/>
              </a:lnSpc>
              <a:spcBef>
                <a:spcPts val="0"/>
              </a:spcBef>
              <a:spcAft>
                <a:spcPts val="0"/>
              </a:spcAft>
              <a:buClr>
                <a:schemeClr val="dk1"/>
              </a:buClr>
              <a:buSzPts val="1300"/>
              <a:buFont typeface="Lato"/>
              <a:buChar char="○"/>
            </a:pPr>
            <a:r>
              <a:rPr b="1" lang="en" sz="1300">
                <a:solidFill>
                  <a:schemeClr val="dk1"/>
                </a:solidFill>
                <a:highlight>
                  <a:schemeClr val="lt1"/>
                </a:highlight>
                <a:latin typeface="Lato"/>
                <a:ea typeface="Lato"/>
                <a:cs typeface="Lato"/>
                <a:sym typeface="Lato"/>
              </a:rPr>
              <a:t>Admissions ambassadors, email admissions to see if you can be connected with a current student</a:t>
            </a:r>
            <a:endParaRPr b="1" sz="1300">
              <a:solidFill>
                <a:schemeClr val="dk1"/>
              </a:solidFill>
              <a:highlight>
                <a:schemeClr val="lt1"/>
              </a:highlight>
              <a:latin typeface="Lato"/>
              <a:ea typeface="Lato"/>
              <a:cs typeface="Lato"/>
              <a:sym typeface="Lato"/>
            </a:endParaRPr>
          </a:p>
        </p:txBody>
      </p:sp>
    </p:spTree>
  </p:cSld>
  <p:clrMapOvr>
    <a:masterClrMapping/>
  </p:clrMapOvr>
</p:notes>
</file>

<file path=ppt/notesSlides/notesSlide6.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97" name="Shape 97"/>
        <p:cNvGrpSpPr/>
        <p:nvPr/>
      </p:nvGrpSpPr>
      <p:grpSpPr>
        <a:xfrm>
          <a:off x="0" y="0"/>
          <a:ext cx="0" cy="0"/>
          <a:chOff x="0" y="0"/>
          <a:chExt cx="0" cy="0"/>
        </a:xfrm>
      </p:grpSpPr>
      <p:sp>
        <p:nvSpPr>
          <p:cNvPr id="98" name="Google Shape;98;g1f9e7e55a3e_0_15:notes"/>
          <p:cNvSpPr/>
          <p:nvPr>
            <p:ph idx="2" type="sldImg"/>
          </p:nvPr>
        </p:nvSpPr>
        <p:spPr>
          <a:xfrm>
            <a:off x="381188" y="685800"/>
            <a:ext cx="6096300" cy="3429000"/>
          </a:xfrm>
          <a:custGeom>
            <a:rect b="b" l="l" r="r" t="t"/>
            <a:pathLst>
              <a:path extrusionOk="0" h="120000" w="120000">
                <a:moveTo>
                  <a:pt x="0" y="0"/>
                </a:moveTo>
                <a:lnTo>
                  <a:pt x="120000" y="0"/>
                </a:lnTo>
                <a:lnTo>
                  <a:pt x="120000" y="120000"/>
                </a:lnTo>
                <a:lnTo>
                  <a:pt x="0" y="120000"/>
                </a:lnTo>
                <a:close/>
              </a:path>
            </a:pathLst>
          </a:custGeom>
        </p:spPr>
      </p:sp>
      <p:sp>
        <p:nvSpPr>
          <p:cNvPr id="99" name="Google Shape;99;g1f9e7e55a3e_0_15: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311150" lvl="0" marL="457200" rtl="0" algn="l">
              <a:lnSpc>
                <a:spcPct val="115000"/>
              </a:lnSpc>
              <a:spcBef>
                <a:spcPts val="0"/>
              </a:spcBef>
              <a:spcAft>
                <a:spcPts val="0"/>
              </a:spcAft>
              <a:buClr>
                <a:schemeClr val="dk1"/>
              </a:buClr>
              <a:buSzPts val="1300"/>
              <a:buFont typeface="Lato"/>
              <a:buChar char="●"/>
            </a:pPr>
            <a:r>
              <a:rPr b="1" lang="en" sz="1600">
                <a:solidFill>
                  <a:schemeClr val="dk1"/>
                </a:solidFill>
                <a:latin typeface="Lato"/>
                <a:ea typeface="Lato"/>
                <a:cs typeface="Lato"/>
                <a:sym typeface="Lato"/>
              </a:rPr>
              <a:t>Essays, essays, essays</a:t>
            </a:r>
            <a:endParaRPr b="1" sz="1600">
              <a:solidFill>
                <a:schemeClr val="dk1"/>
              </a:solidFill>
              <a:latin typeface="Lato"/>
              <a:ea typeface="Lato"/>
              <a:cs typeface="Lato"/>
              <a:sym typeface="Lato"/>
            </a:endParaRPr>
          </a:p>
          <a:p>
            <a:pPr indent="-311150" lvl="1" marL="914400" rtl="0" algn="l">
              <a:lnSpc>
                <a:spcPct val="115000"/>
              </a:lnSpc>
              <a:spcBef>
                <a:spcPts val="0"/>
              </a:spcBef>
              <a:spcAft>
                <a:spcPts val="0"/>
              </a:spcAft>
              <a:buClr>
                <a:schemeClr val="dk1"/>
              </a:buClr>
              <a:buSzPts val="1300"/>
              <a:buFont typeface="Lato"/>
              <a:buChar char="○"/>
            </a:pPr>
            <a:r>
              <a:rPr b="1" lang="en" sz="1600">
                <a:solidFill>
                  <a:schemeClr val="dk1"/>
                </a:solidFill>
                <a:latin typeface="Lato"/>
                <a:ea typeface="Lato"/>
                <a:cs typeface="Lato"/>
                <a:sym typeface="Lato"/>
              </a:rPr>
              <a:t>For many schools it’s the only time we hear directly from the student </a:t>
            </a:r>
            <a:endParaRPr b="1" sz="1600">
              <a:solidFill>
                <a:schemeClr val="dk1"/>
              </a:solidFill>
              <a:latin typeface="Lato"/>
              <a:ea typeface="Lato"/>
              <a:cs typeface="Lato"/>
              <a:sym typeface="Lato"/>
            </a:endParaRPr>
          </a:p>
          <a:p>
            <a:pPr indent="-330200" lvl="1" marL="914400" rtl="0" algn="l">
              <a:lnSpc>
                <a:spcPct val="115000"/>
              </a:lnSpc>
              <a:spcBef>
                <a:spcPts val="0"/>
              </a:spcBef>
              <a:spcAft>
                <a:spcPts val="0"/>
              </a:spcAft>
              <a:buClr>
                <a:schemeClr val="dk1"/>
              </a:buClr>
              <a:buSzPts val="1600"/>
              <a:buFont typeface="Lato"/>
              <a:buChar char="○"/>
            </a:pPr>
            <a:r>
              <a:rPr b="1" lang="en" sz="1600">
                <a:solidFill>
                  <a:schemeClr val="dk1"/>
                </a:solidFill>
                <a:latin typeface="Lato"/>
                <a:ea typeface="Lato"/>
                <a:cs typeface="Lato"/>
                <a:sym typeface="Lato"/>
              </a:rPr>
              <a:t>We want to hear about how your curiosity in STEM is incentivizing you to move beyond the classroom</a:t>
            </a:r>
            <a:endParaRPr b="1" sz="1600">
              <a:solidFill>
                <a:schemeClr val="dk1"/>
              </a:solidFill>
              <a:latin typeface="Lato"/>
              <a:ea typeface="Lato"/>
              <a:cs typeface="Lato"/>
              <a:sym typeface="Lato"/>
            </a:endParaRPr>
          </a:p>
          <a:p>
            <a:pPr indent="-330200" lvl="1" marL="914400" rtl="0" algn="l">
              <a:lnSpc>
                <a:spcPct val="115000"/>
              </a:lnSpc>
              <a:spcBef>
                <a:spcPts val="0"/>
              </a:spcBef>
              <a:spcAft>
                <a:spcPts val="0"/>
              </a:spcAft>
              <a:buClr>
                <a:schemeClr val="dk1"/>
              </a:buClr>
              <a:buSzPts val="1600"/>
              <a:buFont typeface="Lato"/>
              <a:buChar char="○"/>
            </a:pPr>
            <a:r>
              <a:rPr b="1" lang="en" sz="1600">
                <a:solidFill>
                  <a:schemeClr val="dk1"/>
                </a:solidFill>
                <a:latin typeface="Lato"/>
                <a:ea typeface="Lato"/>
                <a:cs typeface="Lato"/>
                <a:sym typeface="Lato"/>
              </a:rPr>
              <a:t>Talk more about essays in later slides</a:t>
            </a:r>
            <a:endParaRPr b="1" sz="1600">
              <a:solidFill>
                <a:schemeClr val="dk1"/>
              </a:solidFill>
              <a:latin typeface="Lato"/>
              <a:ea typeface="Lato"/>
              <a:cs typeface="Lato"/>
              <a:sym typeface="Lato"/>
            </a:endParaRPr>
          </a:p>
          <a:p>
            <a:pPr indent="-330200" lvl="0" marL="457200" rtl="0" algn="l">
              <a:lnSpc>
                <a:spcPct val="115000"/>
              </a:lnSpc>
              <a:spcBef>
                <a:spcPts val="0"/>
              </a:spcBef>
              <a:spcAft>
                <a:spcPts val="0"/>
              </a:spcAft>
              <a:buClr>
                <a:schemeClr val="dk1"/>
              </a:buClr>
              <a:buSzPts val="1600"/>
              <a:buFont typeface="Lato"/>
              <a:buChar char="●"/>
            </a:pPr>
            <a:r>
              <a:rPr b="1" lang="en" sz="1600">
                <a:solidFill>
                  <a:schemeClr val="dk1"/>
                </a:solidFill>
                <a:latin typeface="Lato"/>
                <a:ea typeface="Lato"/>
                <a:cs typeface="Lato"/>
                <a:sym typeface="Lato"/>
              </a:rPr>
              <a:t>Activity List </a:t>
            </a:r>
            <a:endParaRPr b="1" sz="1600">
              <a:solidFill>
                <a:schemeClr val="dk1"/>
              </a:solidFill>
              <a:latin typeface="Lato"/>
              <a:ea typeface="Lato"/>
              <a:cs typeface="Lato"/>
              <a:sym typeface="Lato"/>
            </a:endParaRPr>
          </a:p>
          <a:p>
            <a:pPr indent="-330200" lvl="1" marL="914400" rtl="0" algn="l">
              <a:lnSpc>
                <a:spcPct val="115000"/>
              </a:lnSpc>
              <a:spcBef>
                <a:spcPts val="0"/>
              </a:spcBef>
              <a:spcAft>
                <a:spcPts val="0"/>
              </a:spcAft>
              <a:buClr>
                <a:schemeClr val="dk1"/>
              </a:buClr>
              <a:buSzPts val="1600"/>
              <a:buFont typeface="Lato"/>
              <a:buChar char="○"/>
            </a:pPr>
            <a:r>
              <a:rPr b="1" lang="en" sz="1600">
                <a:solidFill>
                  <a:schemeClr val="dk1"/>
                </a:solidFill>
                <a:latin typeface="Lato"/>
                <a:ea typeface="Lato"/>
                <a:cs typeface="Lato"/>
                <a:sym typeface="Lato"/>
              </a:rPr>
              <a:t>How do you spend your time? What matters to you? Not just STEM!! Ie. dancing, taking care of siblings after school</a:t>
            </a:r>
            <a:endParaRPr b="1" sz="1600">
              <a:solidFill>
                <a:schemeClr val="dk1"/>
              </a:solidFill>
              <a:latin typeface="Lato"/>
              <a:ea typeface="Lato"/>
              <a:cs typeface="Lato"/>
              <a:sym typeface="Lato"/>
            </a:endParaRPr>
          </a:p>
          <a:p>
            <a:pPr indent="-330200" lvl="1" marL="914400" rtl="0" algn="l">
              <a:lnSpc>
                <a:spcPct val="115000"/>
              </a:lnSpc>
              <a:spcBef>
                <a:spcPts val="0"/>
              </a:spcBef>
              <a:spcAft>
                <a:spcPts val="0"/>
              </a:spcAft>
              <a:buClr>
                <a:schemeClr val="dk1"/>
              </a:buClr>
              <a:buSzPts val="1600"/>
              <a:buFont typeface="Lato"/>
              <a:buChar char="○"/>
            </a:pPr>
            <a:r>
              <a:rPr b="1" lang="en" sz="1600">
                <a:solidFill>
                  <a:schemeClr val="dk1"/>
                </a:solidFill>
                <a:latin typeface="Lato"/>
                <a:ea typeface="Lato"/>
                <a:cs typeface="Lato"/>
                <a:sym typeface="Lato"/>
              </a:rPr>
              <a:t>Have someone you know look over your activities list– sometimes students are too humble </a:t>
            </a:r>
            <a:endParaRPr b="1" sz="1600">
              <a:solidFill>
                <a:schemeClr val="dk1"/>
              </a:solidFill>
              <a:latin typeface="Lato"/>
              <a:ea typeface="Lato"/>
              <a:cs typeface="Lato"/>
              <a:sym typeface="Lato"/>
            </a:endParaRPr>
          </a:p>
          <a:p>
            <a:pPr indent="-330200" lvl="0" marL="457200" rtl="0" algn="l">
              <a:lnSpc>
                <a:spcPct val="115000"/>
              </a:lnSpc>
              <a:spcBef>
                <a:spcPts val="0"/>
              </a:spcBef>
              <a:spcAft>
                <a:spcPts val="0"/>
              </a:spcAft>
              <a:buClr>
                <a:schemeClr val="dk1"/>
              </a:buClr>
              <a:buSzPts val="1600"/>
              <a:buFont typeface="Lato"/>
              <a:buChar char="●"/>
            </a:pPr>
            <a:r>
              <a:rPr b="1" lang="en" sz="1600">
                <a:solidFill>
                  <a:schemeClr val="dk1"/>
                </a:solidFill>
                <a:latin typeface="Lato"/>
                <a:ea typeface="Lato"/>
                <a:cs typeface="Lato"/>
                <a:sym typeface="Lato"/>
              </a:rPr>
              <a:t>Additional Information</a:t>
            </a:r>
            <a:endParaRPr b="1" sz="1600">
              <a:solidFill>
                <a:schemeClr val="dk1"/>
              </a:solidFill>
              <a:latin typeface="Lato"/>
              <a:ea typeface="Lato"/>
              <a:cs typeface="Lato"/>
              <a:sym typeface="Lato"/>
            </a:endParaRPr>
          </a:p>
          <a:p>
            <a:pPr indent="-330200" lvl="1" marL="914400" rtl="0" algn="l">
              <a:lnSpc>
                <a:spcPct val="115000"/>
              </a:lnSpc>
              <a:spcBef>
                <a:spcPts val="0"/>
              </a:spcBef>
              <a:spcAft>
                <a:spcPts val="0"/>
              </a:spcAft>
              <a:buClr>
                <a:schemeClr val="dk1"/>
              </a:buClr>
              <a:buSzPts val="1600"/>
              <a:buFont typeface="Lato"/>
              <a:buChar char="○"/>
            </a:pPr>
            <a:r>
              <a:rPr b="1" lang="en" sz="1600">
                <a:solidFill>
                  <a:schemeClr val="dk1"/>
                </a:solidFill>
                <a:latin typeface="Lato"/>
                <a:ea typeface="Lato"/>
                <a:cs typeface="Lato"/>
                <a:sym typeface="Lato"/>
              </a:rPr>
              <a:t>Context, additional information, great place to give us details about your internship/projects/activities if you don’t have room in your essays</a:t>
            </a:r>
            <a:endParaRPr b="1" sz="1600">
              <a:solidFill>
                <a:schemeClr val="dk1"/>
              </a:solidFill>
              <a:latin typeface="Lato"/>
              <a:ea typeface="Lato"/>
              <a:cs typeface="Lato"/>
              <a:sym typeface="Lato"/>
            </a:endParaRPr>
          </a:p>
          <a:p>
            <a:pPr indent="-330200" lvl="1" marL="914400" rtl="0" algn="l">
              <a:lnSpc>
                <a:spcPct val="115000"/>
              </a:lnSpc>
              <a:spcBef>
                <a:spcPts val="0"/>
              </a:spcBef>
              <a:spcAft>
                <a:spcPts val="0"/>
              </a:spcAft>
              <a:buClr>
                <a:schemeClr val="dk1"/>
              </a:buClr>
              <a:buSzPts val="1600"/>
              <a:buFont typeface="Lato"/>
              <a:buChar char="○"/>
            </a:pPr>
            <a:r>
              <a:rPr b="1" lang="en" sz="1600">
                <a:solidFill>
                  <a:schemeClr val="dk1"/>
                </a:solidFill>
                <a:latin typeface="Lato"/>
                <a:ea typeface="Lato"/>
                <a:cs typeface="Lato"/>
                <a:sym typeface="Lato"/>
              </a:rPr>
              <a:t>Great place to share more about competitions/awards and the time commitment they are</a:t>
            </a:r>
            <a:endParaRPr b="1" sz="1600">
              <a:solidFill>
                <a:schemeClr val="dk1"/>
              </a:solidFill>
              <a:latin typeface="Lato"/>
              <a:ea typeface="Lato"/>
              <a:cs typeface="Lato"/>
              <a:sym typeface="Lato"/>
            </a:endParaRPr>
          </a:p>
          <a:p>
            <a:pPr indent="-330200" lvl="0" marL="457200" rtl="0" algn="l">
              <a:lnSpc>
                <a:spcPct val="115000"/>
              </a:lnSpc>
              <a:spcBef>
                <a:spcPts val="0"/>
              </a:spcBef>
              <a:spcAft>
                <a:spcPts val="0"/>
              </a:spcAft>
              <a:buClr>
                <a:schemeClr val="dk1"/>
              </a:buClr>
              <a:buSzPts val="1600"/>
              <a:buFont typeface="Lato"/>
              <a:buChar char="●"/>
            </a:pPr>
            <a:r>
              <a:rPr b="1" lang="en" sz="1600">
                <a:solidFill>
                  <a:schemeClr val="dk1"/>
                </a:solidFill>
                <a:latin typeface="Lato"/>
                <a:ea typeface="Lato"/>
                <a:cs typeface="Lato"/>
                <a:sym typeface="Lato"/>
              </a:rPr>
              <a:t>Portfolio</a:t>
            </a:r>
            <a:endParaRPr b="1" sz="1600">
              <a:solidFill>
                <a:schemeClr val="dk1"/>
              </a:solidFill>
              <a:latin typeface="Lato"/>
              <a:ea typeface="Lato"/>
              <a:cs typeface="Lato"/>
              <a:sym typeface="Lato"/>
            </a:endParaRPr>
          </a:p>
          <a:p>
            <a:pPr indent="-330200" lvl="1" marL="914400" rtl="0" algn="l">
              <a:lnSpc>
                <a:spcPct val="115000"/>
              </a:lnSpc>
              <a:spcBef>
                <a:spcPts val="0"/>
              </a:spcBef>
              <a:spcAft>
                <a:spcPts val="0"/>
              </a:spcAft>
              <a:buClr>
                <a:schemeClr val="dk1"/>
              </a:buClr>
              <a:buSzPts val="1600"/>
              <a:buFont typeface="Lato"/>
              <a:buChar char="○"/>
            </a:pPr>
            <a:r>
              <a:rPr b="1" lang="en" sz="1600">
                <a:solidFill>
                  <a:schemeClr val="dk1"/>
                </a:solidFill>
                <a:latin typeface="Lato"/>
                <a:ea typeface="Lato"/>
                <a:cs typeface="Lato"/>
                <a:sym typeface="Lato"/>
              </a:rPr>
              <a:t>Extra evals from a research or internship mentor/another teacher/extracurricular mentor</a:t>
            </a:r>
            <a:endParaRPr b="1" sz="1600">
              <a:solidFill>
                <a:schemeClr val="dk1"/>
              </a:solidFill>
              <a:latin typeface="Lato"/>
              <a:ea typeface="Lato"/>
              <a:cs typeface="Lato"/>
              <a:sym typeface="Lato"/>
            </a:endParaRPr>
          </a:p>
          <a:p>
            <a:pPr indent="-330200" lvl="1" marL="914400" rtl="0" algn="l">
              <a:lnSpc>
                <a:spcPct val="115000"/>
              </a:lnSpc>
              <a:spcBef>
                <a:spcPts val="0"/>
              </a:spcBef>
              <a:spcAft>
                <a:spcPts val="0"/>
              </a:spcAft>
              <a:buClr>
                <a:schemeClr val="dk1"/>
              </a:buClr>
              <a:buSzPts val="1600"/>
              <a:buFont typeface="Lato"/>
              <a:buChar char="○"/>
            </a:pPr>
            <a:r>
              <a:rPr b="1" lang="en" sz="1600">
                <a:solidFill>
                  <a:schemeClr val="dk1"/>
                </a:solidFill>
                <a:latin typeface="Lato"/>
                <a:ea typeface="Lato"/>
                <a:cs typeface="Lato"/>
                <a:sym typeface="Lato"/>
              </a:rPr>
              <a:t>Research papers, photos or additional information about projects</a:t>
            </a:r>
            <a:endParaRPr b="1" sz="1600">
              <a:solidFill>
                <a:schemeClr val="dk1"/>
              </a:solidFill>
              <a:latin typeface="Lato"/>
              <a:ea typeface="Lato"/>
              <a:cs typeface="Lato"/>
              <a:sym typeface="Lato"/>
            </a:endParaRPr>
          </a:p>
          <a:p>
            <a:pPr indent="-330200" lvl="1" marL="914400" rtl="0" algn="l">
              <a:lnSpc>
                <a:spcPct val="115000"/>
              </a:lnSpc>
              <a:spcBef>
                <a:spcPts val="0"/>
              </a:spcBef>
              <a:spcAft>
                <a:spcPts val="0"/>
              </a:spcAft>
              <a:buClr>
                <a:schemeClr val="dk1"/>
              </a:buClr>
              <a:buSzPts val="1600"/>
              <a:buFont typeface="Lato"/>
              <a:buChar char="○"/>
            </a:pPr>
            <a:r>
              <a:rPr b="1" lang="en" sz="1600">
                <a:solidFill>
                  <a:schemeClr val="dk1"/>
                </a:solidFill>
                <a:latin typeface="Lato"/>
                <a:ea typeface="Lato"/>
                <a:cs typeface="Lato"/>
                <a:sym typeface="Lato"/>
              </a:rPr>
              <a:t>At Caltech, faculty read applications and it can be helpful for them to learn more about the depth of your research or internship experience</a:t>
            </a:r>
            <a:endParaRPr b="1" sz="1600">
              <a:solidFill>
                <a:schemeClr val="dk1"/>
              </a:solidFill>
              <a:latin typeface="Lato"/>
              <a:ea typeface="Lato"/>
              <a:cs typeface="Lato"/>
              <a:sym typeface="Lato"/>
            </a:endParaRPr>
          </a:p>
          <a:p>
            <a:pPr indent="0" lvl="0" marL="0" rtl="0" algn="l">
              <a:spcBef>
                <a:spcPts val="1600"/>
              </a:spcBef>
              <a:spcAft>
                <a:spcPts val="0"/>
              </a:spcAft>
              <a:buNone/>
            </a:pPr>
            <a:r>
              <a:t/>
            </a:r>
            <a:endParaRPr sz="700">
              <a:solidFill>
                <a:schemeClr val="dk1"/>
              </a:solidFill>
            </a:endParaRPr>
          </a:p>
        </p:txBody>
      </p:sp>
    </p:spTree>
  </p:cSld>
  <p:clrMapOvr>
    <a:masterClrMapping/>
  </p:clrMapOvr>
</p:notes>
</file>

<file path=ppt/notesSlides/notesSlide7.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03" name="Shape 103"/>
        <p:cNvGrpSpPr/>
        <p:nvPr/>
      </p:nvGrpSpPr>
      <p:grpSpPr>
        <a:xfrm>
          <a:off x="0" y="0"/>
          <a:ext cx="0" cy="0"/>
          <a:chOff x="0" y="0"/>
          <a:chExt cx="0" cy="0"/>
        </a:xfrm>
      </p:grpSpPr>
      <p:sp>
        <p:nvSpPr>
          <p:cNvPr id="104" name="Google Shape;104;g1f9e7e55a3e_0_25:notes"/>
          <p:cNvSpPr/>
          <p:nvPr>
            <p:ph idx="2" type="sldImg"/>
          </p:nvPr>
        </p:nvSpPr>
        <p:spPr>
          <a:xfrm>
            <a:off x="381188" y="685800"/>
            <a:ext cx="6096300" cy="3429000"/>
          </a:xfrm>
          <a:custGeom>
            <a:rect b="b" l="l" r="r" t="t"/>
            <a:pathLst>
              <a:path extrusionOk="0" h="120000" w="120000">
                <a:moveTo>
                  <a:pt x="0" y="0"/>
                </a:moveTo>
                <a:lnTo>
                  <a:pt x="120000" y="0"/>
                </a:lnTo>
                <a:lnTo>
                  <a:pt x="120000" y="120000"/>
                </a:lnTo>
                <a:lnTo>
                  <a:pt x="0" y="120000"/>
                </a:lnTo>
                <a:close/>
              </a:path>
            </a:pathLst>
          </a:custGeom>
        </p:spPr>
      </p:sp>
      <p:sp>
        <p:nvSpPr>
          <p:cNvPr id="105" name="Google Shape;105;g1f9e7e55a3e_0_25: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rPr lang="en">
                <a:solidFill>
                  <a:schemeClr val="dk1"/>
                </a:solidFill>
              </a:rPr>
              <a:t>If you’re not genuinely interested in whatever STEM you’re doing, Caltech may be a great school but tbh you’re gonna hate life at Caltech</a:t>
            </a:r>
            <a:endParaRPr>
              <a:solidFill>
                <a:schemeClr val="dk1"/>
              </a:solidFill>
            </a:endParaRPr>
          </a:p>
          <a:p>
            <a:pPr indent="-311150" lvl="0" marL="457200" rtl="0" algn="l">
              <a:lnSpc>
                <a:spcPct val="115000"/>
              </a:lnSpc>
              <a:spcBef>
                <a:spcPts val="0"/>
              </a:spcBef>
              <a:spcAft>
                <a:spcPts val="0"/>
              </a:spcAft>
              <a:buClr>
                <a:schemeClr val="dk1"/>
              </a:buClr>
              <a:buSzPts val="1300"/>
              <a:buFont typeface="Lato"/>
              <a:buChar char="●"/>
            </a:pPr>
            <a:r>
              <a:rPr b="1" lang="en" sz="1600">
                <a:solidFill>
                  <a:schemeClr val="dk1"/>
                </a:solidFill>
                <a:latin typeface="Lato"/>
                <a:ea typeface="Lato"/>
                <a:cs typeface="Lato"/>
                <a:sym typeface="Lato"/>
              </a:rPr>
              <a:t>Challenge yourself academically</a:t>
            </a:r>
            <a:endParaRPr b="1" sz="1600">
              <a:solidFill>
                <a:schemeClr val="dk1"/>
              </a:solidFill>
              <a:latin typeface="Lato"/>
              <a:ea typeface="Lato"/>
              <a:cs typeface="Lato"/>
              <a:sym typeface="Lato"/>
            </a:endParaRPr>
          </a:p>
          <a:p>
            <a:pPr indent="-330200" lvl="1" marL="914400" rtl="0" algn="l">
              <a:lnSpc>
                <a:spcPct val="115000"/>
              </a:lnSpc>
              <a:spcBef>
                <a:spcPts val="0"/>
              </a:spcBef>
              <a:spcAft>
                <a:spcPts val="0"/>
              </a:spcAft>
              <a:buClr>
                <a:schemeClr val="dk1"/>
              </a:buClr>
              <a:buSzPts val="1600"/>
              <a:buFont typeface="Lato"/>
              <a:buChar char="○"/>
            </a:pPr>
            <a:r>
              <a:rPr b="1" lang="en" sz="1600">
                <a:solidFill>
                  <a:schemeClr val="dk1"/>
                </a:solidFill>
                <a:latin typeface="Lato"/>
                <a:ea typeface="Lato"/>
                <a:cs typeface="Lato"/>
                <a:sym typeface="Lato"/>
              </a:rPr>
              <a:t>In STEM and in humanities! Failure is important, you will fail in science and you need to be able to recover</a:t>
            </a:r>
            <a:endParaRPr b="1" sz="1600">
              <a:solidFill>
                <a:schemeClr val="dk1"/>
              </a:solidFill>
              <a:latin typeface="Lato"/>
              <a:ea typeface="Lato"/>
              <a:cs typeface="Lato"/>
              <a:sym typeface="Lato"/>
            </a:endParaRPr>
          </a:p>
          <a:p>
            <a:pPr indent="-330200" lvl="0" marL="457200" rtl="0" algn="l">
              <a:lnSpc>
                <a:spcPct val="115000"/>
              </a:lnSpc>
              <a:spcBef>
                <a:spcPts val="0"/>
              </a:spcBef>
              <a:spcAft>
                <a:spcPts val="0"/>
              </a:spcAft>
              <a:buClr>
                <a:schemeClr val="dk1"/>
              </a:buClr>
              <a:buSzPts val="1600"/>
              <a:buFont typeface="Lato"/>
              <a:buChar char="●"/>
            </a:pPr>
            <a:r>
              <a:rPr b="1" lang="en" sz="1600">
                <a:solidFill>
                  <a:schemeClr val="dk1"/>
                </a:solidFill>
                <a:latin typeface="Lato"/>
                <a:ea typeface="Lato"/>
                <a:cs typeface="Lato"/>
                <a:sym typeface="Lato"/>
              </a:rPr>
              <a:t>STEM Outside the Classroom</a:t>
            </a:r>
            <a:endParaRPr b="1" sz="1600">
              <a:solidFill>
                <a:schemeClr val="dk1"/>
              </a:solidFill>
              <a:latin typeface="Lato"/>
              <a:ea typeface="Lato"/>
              <a:cs typeface="Lato"/>
              <a:sym typeface="Lato"/>
            </a:endParaRPr>
          </a:p>
          <a:p>
            <a:pPr indent="-330200" lvl="1" marL="914400" rtl="0" algn="l">
              <a:lnSpc>
                <a:spcPct val="115000"/>
              </a:lnSpc>
              <a:spcBef>
                <a:spcPts val="0"/>
              </a:spcBef>
              <a:spcAft>
                <a:spcPts val="0"/>
              </a:spcAft>
              <a:buClr>
                <a:schemeClr val="dk1"/>
              </a:buClr>
              <a:buSzPts val="1600"/>
              <a:buFont typeface="Lato"/>
              <a:buChar char="○"/>
            </a:pPr>
            <a:r>
              <a:rPr b="1" lang="en" sz="1600">
                <a:solidFill>
                  <a:schemeClr val="dk1"/>
                </a:solidFill>
                <a:latin typeface="Lato"/>
                <a:ea typeface="Lato"/>
                <a:cs typeface="Lato"/>
                <a:sym typeface="Lato"/>
              </a:rPr>
              <a:t>Internships, summer camp, independent projects, competitions, robotics, etc. </a:t>
            </a:r>
            <a:endParaRPr b="1" sz="1600">
              <a:solidFill>
                <a:schemeClr val="dk1"/>
              </a:solidFill>
              <a:latin typeface="Lato"/>
              <a:ea typeface="Lato"/>
              <a:cs typeface="Lato"/>
              <a:sym typeface="Lato"/>
            </a:endParaRPr>
          </a:p>
          <a:p>
            <a:pPr indent="-330200" lvl="1" marL="914400" rtl="0" algn="l">
              <a:lnSpc>
                <a:spcPct val="115000"/>
              </a:lnSpc>
              <a:spcBef>
                <a:spcPts val="0"/>
              </a:spcBef>
              <a:spcAft>
                <a:spcPts val="0"/>
              </a:spcAft>
              <a:buClr>
                <a:schemeClr val="dk1"/>
              </a:buClr>
              <a:buSzPts val="1600"/>
              <a:buFont typeface="Lato"/>
              <a:buChar char="○"/>
            </a:pPr>
            <a:r>
              <a:rPr b="1" lang="en" sz="1600">
                <a:solidFill>
                  <a:schemeClr val="dk1"/>
                </a:solidFill>
                <a:latin typeface="Lato"/>
                <a:ea typeface="Lato"/>
                <a:cs typeface="Lato"/>
                <a:sym typeface="Lato"/>
              </a:rPr>
              <a:t>Going to vary from student to student depending on resources available at home and in community – all of the above options are great</a:t>
            </a:r>
            <a:endParaRPr b="1" sz="1600">
              <a:solidFill>
                <a:schemeClr val="dk1"/>
              </a:solidFill>
              <a:latin typeface="Lato"/>
              <a:ea typeface="Lato"/>
              <a:cs typeface="Lato"/>
              <a:sym typeface="Lato"/>
            </a:endParaRPr>
          </a:p>
          <a:p>
            <a:pPr indent="-330200" lvl="1" marL="914400" rtl="0" algn="l">
              <a:lnSpc>
                <a:spcPct val="115000"/>
              </a:lnSpc>
              <a:spcBef>
                <a:spcPts val="0"/>
              </a:spcBef>
              <a:spcAft>
                <a:spcPts val="0"/>
              </a:spcAft>
              <a:buClr>
                <a:schemeClr val="dk1"/>
              </a:buClr>
              <a:buSzPts val="1600"/>
              <a:buFont typeface="Lato"/>
              <a:buChar char="○"/>
            </a:pPr>
            <a:r>
              <a:rPr b="1" lang="en" sz="1600">
                <a:solidFill>
                  <a:schemeClr val="dk1"/>
                </a:solidFill>
                <a:latin typeface="Lato"/>
                <a:ea typeface="Lato"/>
                <a:cs typeface="Lato"/>
                <a:sym typeface="Lato"/>
              </a:rPr>
              <a:t>Level of commitment overall is important to show on your application, especially if you’ve given considerable time to a particular project– ask mentors to write a letter or provide portfolio if you’ve spent a lot of time and energy in one particular thing</a:t>
            </a:r>
            <a:endParaRPr b="1" sz="1600">
              <a:solidFill>
                <a:schemeClr val="dk1"/>
              </a:solidFill>
              <a:latin typeface="Lato"/>
              <a:ea typeface="Lato"/>
              <a:cs typeface="Lato"/>
              <a:sym typeface="Lato"/>
            </a:endParaRPr>
          </a:p>
          <a:p>
            <a:pPr indent="-330200" lvl="0" marL="457200" rtl="0" algn="l">
              <a:lnSpc>
                <a:spcPct val="115000"/>
              </a:lnSpc>
              <a:spcBef>
                <a:spcPts val="0"/>
              </a:spcBef>
              <a:spcAft>
                <a:spcPts val="0"/>
              </a:spcAft>
              <a:buClr>
                <a:schemeClr val="dk1"/>
              </a:buClr>
              <a:buSzPts val="1600"/>
              <a:buFont typeface="Lato"/>
              <a:buChar char="●"/>
            </a:pPr>
            <a:r>
              <a:rPr b="1" lang="en" sz="1600">
                <a:solidFill>
                  <a:schemeClr val="dk1"/>
                </a:solidFill>
                <a:latin typeface="Lato"/>
                <a:ea typeface="Lato"/>
                <a:cs typeface="Lato"/>
                <a:sym typeface="Lato"/>
              </a:rPr>
              <a:t>Genuine Interest – WHY?</a:t>
            </a:r>
            <a:endParaRPr b="1" sz="1600">
              <a:solidFill>
                <a:schemeClr val="dk1"/>
              </a:solidFill>
              <a:latin typeface="Lato"/>
              <a:ea typeface="Lato"/>
              <a:cs typeface="Lato"/>
              <a:sym typeface="Lato"/>
            </a:endParaRPr>
          </a:p>
          <a:p>
            <a:pPr indent="-330200" lvl="1" marL="914400" rtl="0" algn="l">
              <a:lnSpc>
                <a:spcPct val="115000"/>
              </a:lnSpc>
              <a:spcBef>
                <a:spcPts val="0"/>
              </a:spcBef>
              <a:spcAft>
                <a:spcPts val="0"/>
              </a:spcAft>
              <a:buClr>
                <a:schemeClr val="dk1"/>
              </a:buClr>
              <a:buSzPts val="1600"/>
              <a:buFont typeface="Lato"/>
              <a:buChar char="○"/>
            </a:pPr>
            <a:r>
              <a:rPr b="1" lang="en" sz="1600">
                <a:solidFill>
                  <a:schemeClr val="dk1"/>
                </a:solidFill>
                <a:latin typeface="Lato"/>
                <a:ea typeface="Lato"/>
                <a:cs typeface="Lato"/>
                <a:sym typeface="Lato"/>
              </a:rPr>
              <a:t>I’ve read apps with extensive activities lists but we don’t hear about them anywhere in the student’s own writing– doesn’t tell us anything about why that activity was meaningful or how it’s connected to the student’s interests or passions</a:t>
            </a:r>
            <a:endParaRPr b="1" sz="1600">
              <a:solidFill>
                <a:schemeClr val="dk1"/>
              </a:solidFill>
              <a:latin typeface="Lato"/>
              <a:ea typeface="Lato"/>
              <a:cs typeface="Lato"/>
              <a:sym typeface="Lato"/>
            </a:endParaRPr>
          </a:p>
          <a:p>
            <a:pPr indent="0" lvl="0" marL="0" rtl="0" algn="l">
              <a:spcBef>
                <a:spcPts val="1600"/>
              </a:spcBef>
              <a:spcAft>
                <a:spcPts val="0"/>
              </a:spcAft>
              <a:buNone/>
            </a:pPr>
            <a:r>
              <a:t/>
            </a:r>
            <a:endParaRPr sz="900">
              <a:solidFill>
                <a:schemeClr val="dk1"/>
              </a:solidFill>
            </a:endParaRPr>
          </a:p>
        </p:txBody>
      </p:sp>
    </p:spTree>
  </p:cSld>
  <p:clrMapOvr>
    <a:masterClrMapping/>
  </p:clrMapOvr>
</p:notes>
</file>

<file path=ppt/notesSlides/notesSlide8.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09" name="Shape 109"/>
        <p:cNvGrpSpPr/>
        <p:nvPr/>
      </p:nvGrpSpPr>
      <p:grpSpPr>
        <a:xfrm>
          <a:off x="0" y="0"/>
          <a:ext cx="0" cy="0"/>
          <a:chOff x="0" y="0"/>
          <a:chExt cx="0" cy="0"/>
        </a:xfrm>
      </p:grpSpPr>
      <p:sp>
        <p:nvSpPr>
          <p:cNvPr id="110" name="Google Shape;110;g1f9e7e55a3e_0_168:notes"/>
          <p:cNvSpPr/>
          <p:nvPr>
            <p:ph idx="2" type="sldImg"/>
          </p:nvPr>
        </p:nvSpPr>
        <p:spPr>
          <a:xfrm>
            <a:off x="381188" y="685800"/>
            <a:ext cx="6096300" cy="3429000"/>
          </a:xfrm>
          <a:custGeom>
            <a:rect b="b" l="l" r="r" t="t"/>
            <a:pathLst>
              <a:path extrusionOk="0" h="120000" w="120000">
                <a:moveTo>
                  <a:pt x="0" y="0"/>
                </a:moveTo>
                <a:lnTo>
                  <a:pt x="120000" y="0"/>
                </a:lnTo>
                <a:lnTo>
                  <a:pt x="120000" y="120000"/>
                </a:lnTo>
                <a:lnTo>
                  <a:pt x="0" y="120000"/>
                </a:lnTo>
                <a:close/>
              </a:path>
            </a:pathLst>
          </a:custGeom>
        </p:spPr>
      </p:sp>
      <p:sp>
        <p:nvSpPr>
          <p:cNvPr id="111" name="Google Shape;111;g1f9e7e55a3e_0_168: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rPr lang="en">
                <a:solidFill>
                  <a:schemeClr val="dk1"/>
                </a:solidFill>
              </a:rPr>
              <a:t>If you’re not genuinely interested in whatever STEM you’re doing, Caltech may be a great school but tbh you’re gonna hate life at Caltech</a:t>
            </a:r>
            <a:endParaRPr>
              <a:solidFill>
                <a:schemeClr val="dk1"/>
              </a:solidFill>
            </a:endParaRPr>
          </a:p>
          <a:p>
            <a:pPr indent="-311150" lvl="0" marL="457200" rtl="0" algn="l">
              <a:lnSpc>
                <a:spcPct val="115000"/>
              </a:lnSpc>
              <a:spcBef>
                <a:spcPts val="0"/>
              </a:spcBef>
              <a:spcAft>
                <a:spcPts val="0"/>
              </a:spcAft>
              <a:buClr>
                <a:schemeClr val="dk1"/>
              </a:buClr>
              <a:buSzPts val="1300"/>
              <a:buFont typeface="Lato"/>
              <a:buChar char="●"/>
            </a:pPr>
            <a:r>
              <a:rPr b="1" lang="en" sz="1600">
                <a:solidFill>
                  <a:schemeClr val="dk1"/>
                </a:solidFill>
                <a:latin typeface="Lato"/>
                <a:ea typeface="Lato"/>
                <a:cs typeface="Lato"/>
                <a:sym typeface="Lato"/>
              </a:rPr>
              <a:t>Challenge yourself academically</a:t>
            </a:r>
            <a:endParaRPr b="1" sz="1600">
              <a:solidFill>
                <a:schemeClr val="dk1"/>
              </a:solidFill>
              <a:latin typeface="Lato"/>
              <a:ea typeface="Lato"/>
              <a:cs typeface="Lato"/>
              <a:sym typeface="Lato"/>
            </a:endParaRPr>
          </a:p>
          <a:p>
            <a:pPr indent="-330200" lvl="1" marL="914400" rtl="0" algn="l">
              <a:lnSpc>
                <a:spcPct val="115000"/>
              </a:lnSpc>
              <a:spcBef>
                <a:spcPts val="0"/>
              </a:spcBef>
              <a:spcAft>
                <a:spcPts val="0"/>
              </a:spcAft>
              <a:buClr>
                <a:schemeClr val="dk1"/>
              </a:buClr>
              <a:buSzPts val="1600"/>
              <a:buFont typeface="Lato"/>
              <a:buChar char="○"/>
            </a:pPr>
            <a:r>
              <a:rPr b="1" lang="en" sz="1600">
                <a:solidFill>
                  <a:schemeClr val="dk1"/>
                </a:solidFill>
                <a:latin typeface="Lato"/>
                <a:ea typeface="Lato"/>
                <a:cs typeface="Lato"/>
                <a:sym typeface="Lato"/>
              </a:rPr>
              <a:t>In STEM and in humanities! Failure is important, you will fail in science and you need to be able to recover</a:t>
            </a:r>
            <a:endParaRPr b="1" sz="1600">
              <a:solidFill>
                <a:schemeClr val="dk1"/>
              </a:solidFill>
              <a:latin typeface="Lato"/>
              <a:ea typeface="Lato"/>
              <a:cs typeface="Lato"/>
              <a:sym typeface="Lato"/>
            </a:endParaRPr>
          </a:p>
          <a:p>
            <a:pPr indent="-330200" lvl="0" marL="457200" rtl="0" algn="l">
              <a:lnSpc>
                <a:spcPct val="115000"/>
              </a:lnSpc>
              <a:spcBef>
                <a:spcPts val="0"/>
              </a:spcBef>
              <a:spcAft>
                <a:spcPts val="0"/>
              </a:spcAft>
              <a:buClr>
                <a:schemeClr val="dk1"/>
              </a:buClr>
              <a:buSzPts val="1600"/>
              <a:buFont typeface="Lato"/>
              <a:buChar char="●"/>
            </a:pPr>
            <a:r>
              <a:rPr b="1" lang="en" sz="1600">
                <a:solidFill>
                  <a:schemeClr val="dk1"/>
                </a:solidFill>
                <a:latin typeface="Lato"/>
                <a:ea typeface="Lato"/>
                <a:cs typeface="Lato"/>
                <a:sym typeface="Lato"/>
              </a:rPr>
              <a:t>STEM Outside the Classroom</a:t>
            </a:r>
            <a:endParaRPr b="1" sz="1600">
              <a:solidFill>
                <a:schemeClr val="dk1"/>
              </a:solidFill>
              <a:latin typeface="Lato"/>
              <a:ea typeface="Lato"/>
              <a:cs typeface="Lato"/>
              <a:sym typeface="Lato"/>
            </a:endParaRPr>
          </a:p>
          <a:p>
            <a:pPr indent="-330200" lvl="1" marL="914400" rtl="0" algn="l">
              <a:lnSpc>
                <a:spcPct val="115000"/>
              </a:lnSpc>
              <a:spcBef>
                <a:spcPts val="0"/>
              </a:spcBef>
              <a:spcAft>
                <a:spcPts val="0"/>
              </a:spcAft>
              <a:buClr>
                <a:schemeClr val="dk1"/>
              </a:buClr>
              <a:buSzPts val="1600"/>
              <a:buFont typeface="Lato"/>
              <a:buChar char="○"/>
            </a:pPr>
            <a:r>
              <a:rPr b="1" lang="en" sz="1600">
                <a:solidFill>
                  <a:schemeClr val="dk1"/>
                </a:solidFill>
                <a:latin typeface="Lato"/>
                <a:ea typeface="Lato"/>
                <a:cs typeface="Lato"/>
                <a:sym typeface="Lato"/>
              </a:rPr>
              <a:t>Internships, summer camp, independent projects, competitions, robotics, etc. </a:t>
            </a:r>
            <a:endParaRPr b="1" sz="1600">
              <a:solidFill>
                <a:schemeClr val="dk1"/>
              </a:solidFill>
              <a:latin typeface="Lato"/>
              <a:ea typeface="Lato"/>
              <a:cs typeface="Lato"/>
              <a:sym typeface="Lato"/>
            </a:endParaRPr>
          </a:p>
          <a:p>
            <a:pPr indent="-330200" lvl="1" marL="914400" rtl="0" algn="l">
              <a:lnSpc>
                <a:spcPct val="115000"/>
              </a:lnSpc>
              <a:spcBef>
                <a:spcPts val="0"/>
              </a:spcBef>
              <a:spcAft>
                <a:spcPts val="0"/>
              </a:spcAft>
              <a:buClr>
                <a:schemeClr val="dk1"/>
              </a:buClr>
              <a:buSzPts val="1600"/>
              <a:buFont typeface="Lato"/>
              <a:buChar char="○"/>
            </a:pPr>
            <a:r>
              <a:rPr b="1" lang="en" sz="1600">
                <a:solidFill>
                  <a:schemeClr val="dk1"/>
                </a:solidFill>
                <a:latin typeface="Lato"/>
                <a:ea typeface="Lato"/>
                <a:cs typeface="Lato"/>
                <a:sym typeface="Lato"/>
              </a:rPr>
              <a:t>Going to vary from student to student depending on resources available at home and in community – all of the above options are great</a:t>
            </a:r>
            <a:endParaRPr b="1" sz="1600">
              <a:solidFill>
                <a:schemeClr val="dk1"/>
              </a:solidFill>
              <a:latin typeface="Lato"/>
              <a:ea typeface="Lato"/>
              <a:cs typeface="Lato"/>
              <a:sym typeface="Lato"/>
            </a:endParaRPr>
          </a:p>
          <a:p>
            <a:pPr indent="-330200" lvl="1" marL="914400" rtl="0" algn="l">
              <a:lnSpc>
                <a:spcPct val="115000"/>
              </a:lnSpc>
              <a:spcBef>
                <a:spcPts val="0"/>
              </a:spcBef>
              <a:spcAft>
                <a:spcPts val="0"/>
              </a:spcAft>
              <a:buClr>
                <a:schemeClr val="dk1"/>
              </a:buClr>
              <a:buSzPts val="1600"/>
              <a:buFont typeface="Lato"/>
              <a:buChar char="○"/>
            </a:pPr>
            <a:r>
              <a:rPr b="1" lang="en" sz="1600">
                <a:solidFill>
                  <a:schemeClr val="dk1"/>
                </a:solidFill>
                <a:latin typeface="Lato"/>
                <a:ea typeface="Lato"/>
                <a:cs typeface="Lato"/>
                <a:sym typeface="Lato"/>
              </a:rPr>
              <a:t>Level of commitment overall is important to show on your application, especially if you’ve given considerable time to a particular project– ask mentors to write a letter or provide portfolio if you’ve spent a lot of time and energy in one particular thing</a:t>
            </a:r>
            <a:endParaRPr b="1" sz="1600">
              <a:solidFill>
                <a:schemeClr val="dk1"/>
              </a:solidFill>
              <a:latin typeface="Lato"/>
              <a:ea typeface="Lato"/>
              <a:cs typeface="Lato"/>
              <a:sym typeface="Lato"/>
            </a:endParaRPr>
          </a:p>
          <a:p>
            <a:pPr indent="-330200" lvl="0" marL="457200" rtl="0" algn="l">
              <a:lnSpc>
                <a:spcPct val="115000"/>
              </a:lnSpc>
              <a:spcBef>
                <a:spcPts val="0"/>
              </a:spcBef>
              <a:spcAft>
                <a:spcPts val="0"/>
              </a:spcAft>
              <a:buClr>
                <a:schemeClr val="dk1"/>
              </a:buClr>
              <a:buSzPts val="1600"/>
              <a:buFont typeface="Lato"/>
              <a:buChar char="●"/>
            </a:pPr>
            <a:r>
              <a:rPr b="1" lang="en" sz="1600">
                <a:solidFill>
                  <a:schemeClr val="dk1"/>
                </a:solidFill>
                <a:latin typeface="Lato"/>
                <a:ea typeface="Lato"/>
                <a:cs typeface="Lato"/>
                <a:sym typeface="Lato"/>
              </a:rPr>
              <a:t>Genuine Interest – WHY?</a:t>
            </a:r>
            <a:endParaRPr b="1" sz="1600">
              <a:solidFill>
                <a:schemeClr val="dk1"/>
              </a:solidFill>
              <a:latin typeface="Lato"/>
              <a:ea typeface="Lato"/>
              <a:cs typeface="Lato"/>
              <a:sym typeface="Lato"/>
            </a:endParaRPr>
          </a:p>
          <a:p>
            <a:pPr indent="-330200" lvl="1" marL="914400" rtl="0" algn="l">
              <a:lnSpc>
                <a:spcPct val="115000"/>
              </a:lnSpc>
              <a:spcBef>
                <a:spcPts val="0"/>
              </a:spcBef>
              <a:spcAft>
                <a:spcPts val="0"/>
              </a:spcAft>
              <a:buClr>
                <a:schemeClr val="dk1"/>
              </a:buClr>
              <a:buSzPts val="1600"/>
              <a:buFont typeface="Lato"/>
              <a:buChar char="○"/>
            </a:pPr>
            <a:r>
              <a:rPr b="1" lang="en" sz="1600">
                <a:solidFill>
                  <a:schemeClr val="dk1"/>
                </a:solidFill>
                <a:latin typeface="Lato"/>
                <a:ea typeface="Lato"/>
                <a:cs typeface="Lato"/>
                <a:sym typeface="Lato"/>
              </a:rPr>
              <a:t>I’ve read apps with extensive activities lists but we don’t hear about them anywhere in the student’s own writing– doesn’t tell us anything about why that activity was meaningful or how it’s connected to the student’s interests or passions</a:t>
            </a:r>
            <a:endParaRPr b="1" sz="1600">
              <a:solidFill>
                <a:schemeClr val="dk1"/>
              </a:solidFill>
              <a:latin typeface="Lato"/>
              <a:ea typeface="Lato"/>
              <a:cs typeface="Lato"/>
              <a:sym typeface="Lato"/>
            </a:endParaRPr>
          </a:p>
          <a:p>
            <a:pPr indent="0" lvl="0" marL="0" rtl="0" algn="l">
              <a:spcBef>
                <a:spcPts val="1600"/>
              </a:spcBef>
              <a:spcAft>
                <a:spcPts val="0"/>
              </a:spcAft>
              <a:buNone/>
            </a:pPr>
            <a:r>
              <a:t/>
            </a:r>
            <a:endParaRPr sz="900">
              <a:solidFill>
                <a:schemeClr val="dk1"/>
              </a:solidFill>
            </a:endParaRPr>
          </a:p>
        </p:txBody>
      </p:sp>
    </p:spTree>
  </p:cSld>
  <p:clrMapOvr>
    <a:masterClrMapping/>
  </p:clrMapOvr>
</p:notes>
</file>

<file path=ppt/notesSlides/notesSlide9.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15" name="Shape 115"/>
        <p:cNvGrpSpPr/>
        <p:nvPr/>
      </p:nvGrpSpPr>
      <p:grpSpPr>
        <a:xfrm>
          <a:off x="0" y="0"/>
          <a:ext cx="0" cy="0"/>
          <a:chOff x="0" y="0"/>
          <a:chExt cx="0" cy="0"/>
        </a:xfrm>
      </p:grpSpPr>
      <p:sp>
        <p:nvSpPr>
          <p:cNvPr id="116" name="Google Shape;116;g1f9e7e55a3e_0_177:notes"/>
          <p:cNvSpPr/>
          <p:nvPr>
            <p:ph idx="2" type="sldImg"/>
          </p:nvPr>
        </p:nvSpPr>
        <p:spPr>
          <a:xfrm>
            <a:off x="381188" y="685800"/>
            <a:ext cx="6096300" cy="3429000"/>
          </a:xfrm>
          <a:custGeom>
            <a:rect b="b" l="l" r="r" t="t"/>
            <a:pathLst>
              <a:path extrusionOk="0" h="120000" w="120000">
                <a:moveTo>
                  <a:pt x="0" y="0"/>
                </a:moveTo>
                <a:lnTo>
                  <a:pt x="120000" y="0"/>
                </a:lnTo>
                <a:lnTo>
                  <a:pt x="120000" y="120000"/>
                </a:lnTo>
                <a:lnTo>
                  <a:pt x="0" y="120000"/>
                </a:lnTo>
                <a:close/>
              </a:path>
            </a:pathLst>
          </a:custGeom>
        </p:spPr>
      </p:sp>
      <p:sp>
        <p:nvSpPr>
          <p:cNvPr id="117" name="Google Shape;117;g1f9e7e55a3e_0_177: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rPr lang="en">
                <a:solidFill>
                  <a:schemeClr val="dk1"/>
                </a:solidFill>
              </a:rPr>
              <a:t>If you’re not genuinely interested in whatever STEM you’re doing, Caltech may be a great school but tbh you’re gonna hate life at Caltech</a:t>
            </a:r>
            <a:endParaRPr>
              <a:solidFill>
                <a:schemeClr val="dk1"/>
              </a:solidFill>
            </a:endParaRPr>
          </a:p>
          <a:p>
            <a:pPr indent="-311150" lvl="0" marL="457200" rtl="0" algn="l">
              <a:lnSpc>
                <a:spcPct val="115000"/>
              </a:lnSpc>
              <a:spcBef>
                <a:spcPts val="0"/>
              </a:spcBef>
              <a:spcAft>
                <a:spcPts val="0"/>
              </a:spcAft>
              <a:buClr>
                <a:schemeClr val="dk1"/>
              </a:buClr>
              <a:buSzPts val="1300"/>
              <a:buFont typeface="Lato"/>
              <a:buChar char="●"/>
            </a:pPr>
            <a:r>
              <a:rPr b="1" lang="en" sz="1600">
                <a:solidFill>
                  <a:schemeClr val="dk1"/>
                </a:solidFill>
                <a:latin typeface="Lato"/>
                <a:ea typeface="Lato"/>
                <a:cs typeface="Lato"/>
                <a:sym typeface="Lato"/>
              </a:rPr>
              <a:t>Challenge yourself academically</a:t>
            </a:r>
            <a:endParaRPr b="1" sz="1600">
              <a:solidFill>
                <a:schemeClr val="dk1"/>
              </a:solidFill>
              <a:latin typeface="Lato"/>
              <a:ea typeface="Lato"/>
              <a:cs typeface="Lato"/>
              <a:sym typeface="Lato"/>
            </a:endParaRPr>
          </a:p>
          <a:p>
            <a:pPr indent="-330200" lvl="1" marL="914400" rtl="0" algn="l">
              <a:lnSpc>
                <a:spcPct val="115000"/>
              </a:lnSpc>
              <a:spcBef>
                <a:spcPts val="0"/>
              </a:spcBef>
              <a:spcAft>
                <a:spcPts val="0"/>
              </a:spcAft>
              <a:buClr>
                <a:schemeClr val="dk1"/>
              </a:buClr>
              <a:buSzPts val="1600"/>
              <a:buFont typeface="Lato"/>
              <a:buChar char="○"/>
            </a:pPr>
            <a:r>
              <a:rPr b="1" lang="en" sz="1600">
                <a:solidFill>
                  <a:schemeClr val="dk1"/>
                </a:solidFill>
                <a:latin typeface="Lato"/>
                <a:ea typeface="Lato"/>
                <a:cs typeface="Lato"/>
                <a:sym typeface="Lato"/>
              </a:rPr>
              <a:t>In STEM and in humanities! Failure is important, you will fail in science and you need to be able to recover</a:t>
            </a:r>
            <a:endParaRPr b="1" sz="1600">
              <a:solidFill>
                <a:schemeClr val="dk1"/>
              </a:solidFill>
              <a:latin typeface="Lato"/>
              <a:ea typeface="Lato"/>
              <a:cs typeface="Lato"/>
              <a:sym typeface="Lato"/>
            </a:endParaRPr>
          </a:p>
          <a:p>
            <a:pPr indent="-330200" lvl="0" marL="457200" rtl="0" algn="l">
              <a:lnSpc>
                <a:spcPct val="115000"/>
              </a:lnSpc>
              <a:spcBef>
                <a:spcPts val="0"/>
              </a:spcBef>
              <a:spcAft>
                <a:spcPts val="0"/>
              </a:spcAft>
              <a:buClr>
                <a:schemeClr val="dk1"/>
              </a:buClr>
              <a:buSzPts val="1600"/>
              <a:buFont typeface="Lato"/>
              <a:buChar char="●"/>
            </a:pPr>
            <a:r>
              <a:rPr b="1" lang="en" sz="1600">
                <a:solidFill>
                  <a:schemeClr val="dk1"/>
                </a:solidFill>
                <a:latin typeface="Lato"/>
                <a:ea typeface="Lato"/>
                <a:cs typeface="Lato"/>
                <a:sym typeface="Lato"/>
              </a:rPr>
              <a:t>STEM Outside the Classroom</a:t>
            </a:r>
            <a:endParaRPr b="1" sz="1600">
              <a:solidFill>
                <a:schemeClr val="dk1"/>
              </a:solidFill>
              <a:latin typeface="Lato"/>
              <a:ea typeface="Lato"/>
              <a:cs typeface="Lato"/>
              <a:sym typeface="Lato"/>
            </a:endParaRPr>
          </a:p>
          <a:p>
            <a:pPr indent="-330200" lvl="1" marL="914400" rtl="0" algn="l">
              <a:lnSpc>
                <a:spcPct val="115000"/>
              </a:lnSpc>
              <a:spcBef>
                <a:spcPts val="0"/>
              </a:spcBef>
              <a:spcAft>
                <a:spcPts val="0"/>
              </a:spcAft>
              <a:buClr>
                <a:schemeClr val="dk1"/>
              </a:buClr>
              <a:buSzPts val="1600"/>
              <a:buFont typeface="Lato"/>
              <a:buChar char="○"/>
            </a:pPr>
            <a:r>
              <a:rPr b="1" lang="en" sz="1600">
                <a:solidFill>
                  <a:schemeClr val="dk1"/>
                </a:solidFill>
                <a:latin typeface="Lato"/>
                <a:ea typeface="Lato"/>
                <a:cs typeface="Lato"/>
                <a:sym typeface="Lato"/>
              </a:rPr>
              <a:t>Internships, summer camp, independent projects, competitions, robotics, etc. </a:t>
            </a:r>
            <a:endParaRPr b="1" sz="1600">
              <a:solidFill>
                <a:schemeClr val="dk1"/>
              </a:solidFill>
              <a:latin typeface="Lato"/>
              <a:ea typeface="Lato"/>
              <a:cs typeface="Lato"/>
              <a:sym typeface="Lato"/>
            </a:endParaRPr>
          </a:p>
          <a:p>
            <a:pPr indent="-330200" lvl="1" marL="914400" rtl="0" algn="l">
              <a:lnSpc>
                <a:spcPct val="115000"/>
              </a:lnSpc>
              <a:spcBef>
                <a:spcPts val="0"/>
              </a:spcBef>
              <a:spcAft>
                <a:spcPts val="0"/>
              </a:spcAft>
              <a:buClr>
                <a:schemeClr val="dk1"/>
              </a:buClr>
              <a:buSzPts val="1600"/>
              <a:buFont typeface="Lato"/>
              <a:buChar char="○"/>
            </a:pPr>
            <a:r>
              <a:rPr b="1" lang="en" sz="1600">
                <a:solidFill>
                  <a:schemeClr val="dk1"/>
                </a:solidFill>
                <a:latin typeface="Lato"/>
                <a:ea typeface="Lato"/>
                <a:cs typeface="Lato"/>
                <a:sym typeface="Lato"/>
              </a:rPr>
              <a:t>Going to vary from student to student depending on resources available at home and in community – all of the above options are great</a:t>
            </a:r>
            <a:endParaRPr b="1" sz="1600">
              <a:solidFill>
                <a:schemeClr val="dk1"/>
              </a:solidFill>
              <a:latin typeface="Lato"/>
              <a:ea typeface="Lato"/>
              <a:cs typeface="Lato"/>
              <a:sym typeface="Lato"/>
            </a:endParaRPr>
          </a:p>
          <a:p>
            <a:pPr indent="-330200" lvl="1" marL="914400" rtl="0" algn="l">
              <a:lnSpc>
                <a:spcPct val="115000"/>
              </a:lnSpc>
              <a:spcBef>
                <a:spcPts val="0"/>
              </a:spcBef>
              <a:spcAft>
                <a:spcPts val="0"/>
              </a:spcAft>
              <a:buClr>
                <a:schemeClr val="dk1"/>
              </a:buClr>
              <a:buSzPts val="1600"/>
              <a:buFont typeface="Lato"/>
              <a:buChar char="○"/>
            </a:pPr>
            <a:r>
              <a:rPr b="1" lang="en" sz="1600">
                <a:solidFill>
                  <a:schemeClr val="dk1"/>
                </a:solidFill>
                <a:latin typeface="Lato"/>
                <a:ea typeface="Lato"/>
                <a:cs typeface="Lato"/>
                <a:sym typeface="Lato"/>
              </a:rPr>
              <a:t>Level of commitment overall is important to show on your application, especially if you’ve given considerable time to a particular project– ask mentors to write a letter or provide portfolio if you’ve spent a lot of time and energy in one particular thing</a:t>
            </a:r>
            <a:endParaRPr b="1" sz="1600">
              <a:solidFill>
                <a:schemeClr val="dk1"/>
              </a:solidFill>
              <a:latin typeface="Lato"/>
              <a:ea typeface="Lato"/>
              <a:cs typeface="Lato"/>
              <a:sym typeface="Lato"/>
            </a:endParaRPr>
          </a:p>
          <a:p>
            <a:pPr indent="-330200" lvl="0" marL="457200" rtl="0" algn="l">
              <a:lnSpc>
                <a:spcPct val="115000"/>
              </a:lnSpc>
              <a:spcBef>
                <a:spcPts val="0"/>
              </a:spcBef>
              <a:spcAft>
                <a:spcPts val="0"/>
              </a:spcAft>
              <a:buClr>
                <a:schemeClr val="dk1"/>
              </a:buClr>
              <a:buSzPts val="1600"/>
              <a:buFont typeface="Lato"/>
              <a:buChar char="●"/>
            </a:pPr>
            <a:r>
              <a:rPr b="1" lang="en" sz="1600">
                <a:solidFill>
                  <a:schemeClr val="dk1"/>
                </a:solidFill>
                <a:latin typeface="Lato"/>
                <a:ea typeface="Lato"/>
                <a:cs typeface="Lato"/>
                <a:sym typeface="Lato"/>
              </a:rPr>
              <a:t>Genuine Interest – WHY?</a:t>
            </a:r>
            <a:endParaRPr b="1" sz="1600">
              <a:solidFill>
                <a:schemeClr val="dk1"/>
              </a:solidFill>
              <a:latin typeface="Lato"/>
              <a:ea typeface="Lato"/>
              <a:cs typeface="Lato"/>
              <a:sym typeface="Lato"/>
            </a:endParaRPr>
          </a:p>
          <a:p>
            <a:pPr indent="-330200" lvl="1" marL="914400" rtl="0" algn="l">
              <a:lnSpc>
                <a:spcPct val="115000"/>
              </a:lnSpc>
              <a:spcBef>
                <a:spcPts val="0"/>
              </a:spcBef>
              <a:spcAft>
                <a:spcPts val="0"/>
              </a:spcAft>
              <a:buClr>
                <a:schemeClr val="dk1"/>
              </a:buClr>
              <a:buSzPts val="1600"/>
              <a:buFont typeface="Lato"/>
              <a:buChar char="○"/>
            </a:pPr>
            <a:r>
              <a:rPr b="1" lang="en" sz="1600">
                <a:solidFill>
                  <a:schemeClr val="dk1"/>
                </a:solidFill>
                <a:latin typeface="Lato"/>
                <a:ea typeface="Lato"/>
                <a:cs typeface="Lato"/>
                <a:sym typeface="Lato"/>
              </a:rPr>
              <a:t>I’ve read apps with extensive activities lists but we don’t hear about them anywhere in the student’s own writing– doesn’t tell us anything about why that activity was meaningful or how it’s connected to the student’s interests or passions</a:t>
            </a:r>
            <a:endParaRPr b="1" sz="1600">
              <a:solidFill>
                <a:schemeClr val="dk1"/>
              </a:solidFill>
              <a:latin typeface="Lato"/>
              <a:ea typeface="Lato"/>
              <a:cs typeface="Lato"/>
              <a:sym typeface="Lato"/>
            </a:endParaRPr>
          </a:p>
          <a:p>
            <a:pPr indent="0" lvl="0" marL="0" rtl="0" algn="l">
              <a:spcBef>
                <a:spcPts val="1600"/>
              </a:spcBef>
              <a:spcAft>
                <a:spcPts val="0"/>
              </a:spcAft>
              <a:buNone/>
            </a:pPr>
            <a:r>
              <a:t/>
            </a:r>
            <a:endParaRPr sz="900">
              <a:solidFill>
                <a:schemeClr val="dk1"/>
              </a:solidFill>
            </a:endParaRPr>
          </a:p>
        </p:txBody>
      </p:sp>
    </p:spTree>
  </p:cSld>
  <p:clrMapOvr>
    <a:masterClrMapping/>
  </p:clrMapOvr>
</p:notes>
</file>

<file path=ppt/notesSlides/notesSlide10.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21" name="Shape 121"/>
        <p:cNvGrpSpPr/>
        <p:nvPr/>
      </p:nvGrpSpPr>
      <p:grpSpPr>
        <a:xfrm>
          <a:off x="0" y="0"/>
          <a:ext cx="0" cy="0"/>
          <a:chOff x="0" y="0"/>
          <a:chExt cx="0" cy="0"/>
        </a:xfrm>
      </p:grpSpPr>
      <p:sp>
        <p:nvSpPr>
          <p:cNvPr id="122" name="Google Shape;122;g1f9e7e55a3e_0_30:notes"/>
          <p:cNvSpPr/>
          <p:nvPr>
            <p:ph idx="2" type="sldImg"/>
          </p:nvPr>
        </p:nvSpPr>
        <p:spPr>
          <a:xfrm>
            <a:off x="381188" y="685800"/>
            <a:ext cx="6096300" cy="3429000"/>
          </a:xfrm>
          <a:custGeom>
            <a:rect b="b" l="l" r="r" t="t"/>
            <a:pathLst>
              <a:path extrusionOk="0" h="120000" w="120000">
                <a:moveTo>
                  <a:pt x="0" y="0"/>
                </a:moveTo>
                <a:lnTo>
                  <a:pt x="120000" y="0"/>
                </a:lnTo>
                <a:lnTo>
                  <a:pt x="120000" y="120000"/>
                </a:lnTo>
                <a:lnTo>
                  <a:pt x="0" y="120000"/>
                </a:lnTo>
                <a:close/>
              </a:path>
            </a:pathLst>
          </a:custGeom>
        </p:spPr>
      </p:sp>
      <p:sp>
        <p:nvSpPr>
          <p:cNvPr id="123" name="Google Shape;123;g1f9e7e55a3e_0_30: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slide" type="title">
  <p:cSld name="TITLE">
    <p:bg>
      <p:bgPr>
        <a:solidFill>
          <a:schemeClr val="dk1"/>
        </a:solidFill>
      </p:bgPr>
    </p:bg>
    <p:spTree>
      <p:nvGrpSpPr>
        <p:cNvPr id="9" name="Shape 9"/>
        <p:cNvGrpSpPr/>
        <p:nvPr/>
      </p:nvGrpSpPr>
      <p:grpSpPr>
        <a:xfrm>
          <a:off x="0" y="0"/>
          <a:ext cx="0" cy="0"/>
          <a:chOff x="0" y="0"/>
          <a:chExt cx="0" cy="0"/>
        </a:xfrm>
      </p:grpSpPr>
      <p:cxnSp>
        <p:nvCxnSpPr>
          <p:cNvPr id="10" name="Google Shape;10;p2"/>
          <p:cNvCxnSpPr/>
          <p:nvPr/>
        </p:nvCxnSpPr>
        <p:spPr>
          <a:xfrm>
            <a:off x="2477724" y="415650"/>
            <a:ext cx="6244200" cy="0"/>
          </a:xfrm>
          <a:prstGeom prst="straightConnector1">
            <a:avLst/>
          </a:prstGeom>
          <a:noFill/>
          <a:ln cap="flat" cmpd="sng" w="38100">
            <a:solidFill>
              <a:schemeClr val="lt1"/>
            </a:solidFill>
            <a:prstDash val="solid"/>
            <a:round/>
            <a:headEnd len="sm" w="sm" type="none"/>
            <a:tailEnd len="sm" w="sm" type="none"/>
          </a:ln>
        </p:spPr>
      </p:cxnSp>
      <p:cxnSp>
        <p:nvCxnSpPr>
          <p:cNvPr id="11" name="Google Shape;11;p2"/>
          <p:cNvCxnSpPr/>
          <p:nvPr/>
        </p:nvCxnSpPr>
        <p:spPr>
          <a:xfrm>
            <a:off x="2477724" y="4740000"/>
            <a:ext cx="6244200" cy="0"/>
          </a:xfrm>
          <a:prstGeom prst="straightConnector1">
            <a:avLst/>
          </a:prstGeom>
          <a:noFill/>
          <a:ln cap="flat" cmpd="sng" w="19050">
            <a:solidFill>
              <a:schemeClr val="lt1"/>
            </a:solidFill>
            <a:prstDash val="solid"/>
            <a:round/>
            <a:headEnd len="sm" w="sm" type="none"/>
            <a:tailEnd len="sm" w="sm" type="none"/>
          </a:ln>
        </p:spPr>
      </p:cxnSp>
      <p:cxnSp>
        <p:nvCxnSpPr>
          <p:cNvPr id="12" name="Google Shape;12;p2"/>
          <p:cNvCxnSpPr/>
          <p:nvPr/>
        </p:nvCxnSpPr>
        <p:spPr>
          <a:xfrm>
            <a:off x="425198" y="415650"/>
            <a:ext cx="183300" cy="0"/>
          </a:xfrm>
          <a:prstGeom prst="straightConnector1">
            <a:avLst/>
          </a:prstGeom>
          <a:noFill/>
          <a:ln cap="flat" cmpd="sng" w="19050">
            <a:solidFill>
              <a:schemeClr val="lt1"/>
            </a:solidFill>
            <a:prstDash val="solid"/>
            <a:round/>
            <a:headEnd len="sm" w="sm" type="none"/>
            <a:tailEnd len="sm" w="sm" type="none"/>
          </a:ln>
        </p:spPr>
      </p:cxnSp>
      <p:sp>
        <p:nvSpPr>
          <p:cNvPr id="13" name="Google Shape;13;p2"/>
          <p:cNvSpPr txBox="1"/>
          <p:nvPr>
            <p:ph type="ctrTitle"/>
          </p:nvPr>
        </p:nvSpPr>
        <p:spPr>
          <a:xfrm>
            <a:off x="2371725" y="630225"/>
            <a:ext cx="6331500" cy="1542000"/>
          </a:xfrm>
          <a:prstGeom prst="rect">
            <a:avLst/>
          </a:prstGeom>
        </p:spPr>
        <p:txBody>
          <a:bodyPr anchorCtr="0" anchor="t" bIns="91425" lIns="91425" spcFirstLastPara="1" rIns="91425" wrap="square" tIns="91425">
            <a:normAutofit/>
          </a:bodyPr>
          <a:lstStyle>
            <a:lvl1pPr lvl="0">
              <a:spcBef>
                <a:spcPts val="0"/>
              </a:spcBef>
              <a:spcAft>
                <a:spcPts val="0"/>
              </a:spcAft>
              <a:buClr>
                <a:schemeClr val="lt1"/>
              </a:buClr>
              <a:buSzPts val="4800"/>
              <a:buNone/>
              <a:defRPr sz="4800">
                <a:solidFill>
                  <a:schemeClr val="lt1"/>
                </a:solidFill>
              </a:defRPr>
            </a:lvl1pPr>
            <a:lvl2pPr lvl="1">
              <a:spcBef>
                <a:spcPts val="0"/>
              </a:spcBef>
              <a:spcAft>
                <a:spcPts val="0"/>
              </a:spcAft>
              <a:buClr>
                <a:schemeClr val="lt1"/>
              </a:buClr>
              <a:buSzPts val="4800"/>
              <a:buNone/>
              <a:defRPr sz="4800">
                <a:solidFill>
                  <a:schemeClr val="lt1"/>
                </a:solidFill>
              </a:defRPr>
            </a:lvl2pPr>
            <a:lvl3pPr lvl="2">
              <a:spcBef>
                <a:spcPts val="0"/>
              </a:spcBef>
              <a:spcAft>
                <a:spcPts val="0"/>
              </a:spcAft>
              <a:buClr>
                <a:schemeClr val="lt1"/>
              </a:buClr>
              <a:buSzPts val="4800"/>
              <a:buNone/>
              <a:defRPr sz="4800">
                <a:solidFill>
                  <a:schemeClr val="lt1"/>
                </a:solidFill>
              </a:defRPr>
            </a:lvl3pPr>
            <a:lvl4pPr lvl="3">
              <a:spcBef>
                <a:spcPts val="0"/>
              </a:spcBef>
              <a:spcAft>
                <a:spcPts val="0"/>
              </a:spcAft>
              <a:buClr>
                <a:schemeClr val="lt1"/>
              </a:buClr>
              <a:buSzPts val="4800"/>
              <a:buNone/>
              <a:defRPr sz="4800">
                <a:solidFill>
                  <a:schemeClr val="lt1"/>
                </a:solidFill>
              </a:defRPr>
            </a:lvl4pPr>
            <a:lvl5pPr lvl="4">
              <a:spcBef>
                <a:spcPts val="0"/>
              </a:spcBef>
              <a:spcAft>
                <a:spcPts val="0"/>
              </a:spcAft>
              <a:buClr>
                <a:schemeClr val="lt1"/>
              </a:buClr>
              <a:buSzPts val="4800"/>
              <a:buNone/>
              <a:defRPr sz="4800">
                <a:solidFill>
                  <a:schemeClr val="lt1"/>
                </a:solidFill>
              </a:defRPr>
            </a:lvl5pPr>
            <a:lvl6pPr lvl="5">
              <a:spcBef>
                <a:spcPts val="0"/>
              </a:spcBef>
              <a:spcAft>
                <a:spcPts val="0"/>
              </a:spcAft>
              <a:buClr>
                <a:schemeClr val="lt1"/>
              </a:buClr>
              <a:buSzPts val="4800"/>
              <a:buNone/>
              <a:defRPr sz="4800">
                <a:solidFill>
                  <a:schemeClr val="lt1"/>
                </a:solidFill>
              </a:defRPr>
            </a:lvl6pPr>
            <a:lvl7pPr lvl="6">
              <a:spcBef>
                <a:spcPts val="0"/>
              </a:spcBef>
              <a:spcAft>
                <a:spcPts val="0"/>
              </a:spcAft>
              <a:buClr>
                <a:schemeClr val="lt1"/>
              </a:buClr>
              <a:buSzPts val="4800"/>
              <a:buNone/>
              <a:defRPr sz="4800">
                <a:solidFill>
                  <a:schemeClr val="lt1"/>
                </a:solidFill>
              </a:defRPr>
            </a:lvl7pPr>
            <a:lvl8pPr lvl="7">
              <a:spcBef>
                <a:spcPts val="0"/>
              </a:spcBef>
              <a:spcAft>
                <a:spcPts val="0"/>
              </a:spcAft>
              <a:buClr>
                <a:schemeClr val="lt1"/>
              </a:buClr>
              <a:buSzPts val="4800"/>
              <a:buNone/>
              <a:defRPr sz="4800">
                <a:solidFill>
                  <a:schemeClr val="lt1"/>
                </a:solidFill>
              </a:defRPr>
            </a:lvl8pPr>
            <a:lvl9pPr lvl="8">
              <a:spcBef>
                <a:spcPts val="0"/>
              </a:spcBef>
              <a:spcAft>
                <a:spcPts val="0"/>
              </a:spcAft>
              <a:buClr>
                <a:schemeClr val="lt1"/>
              </a:buClr>
              <a:buSzPts val="4800"/>
              <a:buNone/>
              <a:defRPr sz="4800">
                <a:solidFill>
                  <a:schemeClr val="lt1"/>
                </a:solidFill>
              </a:defRPr>
            </a:lvl9pPr>
          </a:lstStyle>
          <a:p/>
        </p:txBody>
      </p:sp>
      <p:sp>
        <p:nvSpPr>
          <p:cNvPr id="14" name="Google Shape;14;p2"/>
          <p:cNvSpPr txBox="1"/>
          <p:nvPr>
            <p:ph idx="1" type="subTitle"/>
          </p:nvPr>
        </p:nvSpPr>
        <p:spPr>
          <a:xfrm>
            <a:off x="2390267" y="3238450"/>
            <a:ext cx="6331500" cy="1241700"/>
          </a:xfrm>
          <a:prstGeom prst="rect">
            <a:avLst/>
          </a:prstGeom>
        </p:spPr>
        <p:txBody>
          <a:bodyPr anchorCtr="0" anchor="b" bIns="91425" lIns="91425" spcFirstLastPara="1" rIns="91425" wrap="square" tIns="91425">
            <a:normAutofit/>
          </a:bodyPr>
          <a:lstStyle>
            <a:lvl1pPr lvl="0">
              <a:lnSpc>
                <a:spcPct val="100000"/>
              </a:lnSpc>
              <a:spcBef>
                <a:spcPts val="0"/>
              </a:spcBef>
              <a:spcAft>
                <a:spcPts val="0"/>
              </a:spcAft>
              <a:buClr>
                <a:schemeClr val="lt1"/>
              </a:buClr>
              <a:buSzPts val="1800"/>
              <a:buNone/>
              <a:defRPr>
                <a:solidFill>
                  <a:schemeClr val="lt1"/>
                </a:solidFill>
              </a:defRPr>
            </a:lvl1pPr>
            <a:lvl2pPr lvl="1">
              <a:lnSpc>
                <a:spcPct val="100000"/>
              </a:lnSpc>
              <a:spcBef>
                <a:spcPts val="0"/>
              </a:spcBef>
              <a:spcAft>
                <a:spcPts val="0"/>
              </a:spcAft>
              <a:buClr>
                <a:schemeClr val="lt1"/>
              </a:buClr>
              <a:buSzPts val="1800"/>
              <a:buNone/>
              <a:defRPr sz="1800">
                <a:solidFill>
                  <a:schemeClr val="lt1"/>
                </a:solidFill>
              </a:defRPr>
            </a:lvl2pPr>
            <a:lvl3pPr lvl="2">
              <a:lnSpc>
                <a:spcPct val="100000"/>
              </a:lnSpc>
              <a:spcBef>
                <a:spcPts val="0"/>
              </a:spcBef>
              <a:spcAft>
                <a:spcPts val="0"/>
              </a:spcAft>
              <a:buClr>
                <a:schemeClr val="lt1"/>
              </a:buClr>
              <a:buSzPts val="1800"/>
              <a:buNone/>
              <a:defRPr sz="1800">
                <a:solidFill>
                  <a:schemeClr val="lt1"/>
                </a:solidFill>
              </a:defRPr>
            </a:lvl3pPr>
            <a:lvl4pPr lvl="3">
              <a:lnSpc>
                <a:spcPct val="100000"/>
              </a:lnSpc>
              <a:spcBef>
                <a:spcPts val="0"/>
              </a:spcBef>
              <a:spcAft>
                <a:spcPts val="0"/>
              </a:spcAft>
              <a:buClr>
                <a:schemeClr val="lt1"/>
              </a:buClr>
              <a:buSzPts val="1800"/>
              <a:buNone/>
              <a:defRPr sz="1800">
                <a:solidFill>
                  <a:schemeClr val="lt1"/>
                </a:solidFill>
              </a:defRPr>
            </a:lvl4pPr>
            <a:lvl5pPr lvl="4">
              <a:lnSpc>
                <a:spcPct val="100000"/>
              </a:lnSpc>
              <a:spcBef>
                <a:spcPts val="0"/>
              </a:spcBef>
              <a:spcAft>
                <a:spcPts val="0"/>
              </a:spcAft>
              <a:buClr>
                <a:schemeClr val="lt1"/>
              </a:buClr>
              <a:buSzPts val="1800"/>
              <a:buNone/>
              <a:defRPr sz="1800">
                <a:solidFill>
                  <a:schemeClr val="lt1"/>
                </a:solidFill>
              </a:defRPr>
            </a:lvl5pPr>
            <a:lvl6pPr lvl="5">
              <a:lnSpc>
                <a:spcPct val="100000"/>
              </a:lnSpc>
              <a:spcBef>
                <a:spcPts val="0"/>
              </a:spcBef>
              <a:spcAft>
                <a:spcPts val="0"/>
              </a:spcAft>
              <a:buClr>
                <a:schemeClr val="lt1"/>
              </a:buClr>
              <a:buSzPts val="1800"/>
              <a:buNone/>
              <a:defRPr sz="1800">
                <a:solidFill>
                  <a:schemeClr val="lt1"/>
                </a:solidFill>
              </a:defRPr>
            </a:lvl6pPr>
            <a:lvl7pPr lvl="6">
              <a:lnSpc>
                <a:spcPct val="100000"/>
              </a:lnSpc>
              <a:spcBef>
                <a:spcPts val="0"/>
              </a:spcBef>
              <a:spcAft>
                <a:spcPts val="0"/>
              </a:spcAft>
              <a:buClr>
                <a:schemeClr val="lt1"/>
              </a:buClr>
              <a:buSzPts val="1800"/>
              <a:buNone/>
              <a:defRPr sz="1800">
                <a:solidFill>
                  <a:schemeClr val="lt1"/>
                </a:solidFill>
              </a:defRPr>
            </a:lvl7pPr>
            <a:lvl8pPr lvl="7">
              <a:lnSpc>
                <a:spcPct val="100000"/>
              </a:lnSpc>
              <a:spcBef>
                <a:spcPts val="0"/>
              </a:spcBef>
              <a:spcAft>
                <a:spcPts val="0"/>
              </a:spcAft>
              <a:buClr>
                <a:schemeClr val="lt1"/>
              </a:buClr>
              <a:buSzPts val="1800"/>
              <a:buNone/>
              <a:defRPr sz="1800">
                <a:solidFill>
                  <a:schemeClr val="lt1"/>
                </a:solidFill>
              </a:defRPr>
            </a:lvl8pPr>
            <a:lvl9pPr lvl="8">
              <a:lnSpc>
                <a:spcPct val="100000"/>
              </a:lnSpc>
              <a:spcBef>
                <a:spcPts val="0"/>
              </a:spcBef>
              <a:spcAft>
                <a:spcPts val="0"/>
              </a:spcAft>
              <a:buClr>
                <a:schemeClr val="lt1"/>
              </a:buClr>
              <a:buSzPts val="1800"/>
              <a:buNone/>
              <a:defRPr sz="1800">
                <a:solidFill>
                  <a:schemeClr val="lt1"/>
                </a:solidFill>
              </a:defRPr>
            </a:lvl9pPr>
          </a:lstStyle>
          <a:p/>
        </p:txBody>
      </p:sp>
      <p:sp>
        <p:nvSpPr>
          <p:cNvPr id="15" name="Google Shape;15;p2"/>
          <p:cNvSpPr txBox="1"/>
          <p:nvPr>
            <p:ph idx="12" type="sldNum"/>
          </p:nvPr>
        </p:nvSpPr>
        <p:spPr>
          <a:xfrm>
            <a:off x="8497999" y="4688759"/>
            <a:ext cx="548700" cy="393600"/>
          </a:xfrm>
          <a:prstGeom prst="rect">
            <a:avLst/>
          </a:prstGeom>
        </p:spPr>
        <p:txBody>
          <a:bodyPr anchorCtr="0" anchor="ctr" bIns="91425" lIns="91425" spcFirstLastPara="1" rIns="91425" wrap="square" tIns="91425">
            <a:normAutofit/>
          </a:bodyPr>
          <a:lstStyle>
            <a:lvl1pPr lvl="0">
              <a:buNone/>
              <a:defRPr>
                <a:solidFill>
                  <a:schemeClr val="lt1"/>
                </a:solidFill>
              </a:defRPr>
            </a:lvl1pPr>
            <a:lvl2pPr lvl="1">
              <a:buNone/>
              <a:defRPr>
                <a:solidFill>
                  <a:schemeClr val="lt1"/>
                </a:solidFill>
              </a:defRPr>
            </a:lvl2pPr>
            <a:lvl3pPr lvl="2">
              <a:buNone/>
              <a:defRPr>
                <a:solidFill>
                  <a:schemeClr val="lt1"/>
                </a:solidFill>
              </a:defRPr>
            </a:lvl3pPr>
            <a:lvl4pPr lvl="3">
              <a:buNone/>
              <a:defRPr>
                <a:solidFill>
                  <a:schemeClr val="lt1"/>
                </a:solidFill>
              </a:defRPr>
            </a:lvl4pPr>
            <a:lvl5pPr lvl="4">
              <a:buNone/>
              <a:defRPr>
                <a:solidFill>
                  <a:schemeClr val="lt1"/>
                </a:solidFill>
              </a:defRPr>
            </a:lvl5pPr>
            <a:lvl6pPr lvl="5">
              <a:buNone/>
              <a:defRPr>
                <a:solidFill>
                  <a:schemeClr val="lt1"/>
                </a:solidFill>
              </a:defRPr>
            </a:lvl6pPr>
            <a:lvl7pPr lvl="6">
              <a:buNone/>
              <a:defRPr>
                <a:solidFill>
                  <a:schemeClr val="lt1"/>
                </a:solidFill>
              </a:defRPr>
            </a:lvl7pPr>
            <a:lvl8pPr lvl="7">
              <a:buNone/>
              <a:defRPr>
                <a:solidFill>
                  <a:schemeClr val="lt1"/>
                </a:solidFill>
              </a:defRPr>
            </a:lvl8pPr>
            <a:lvl9pPr lvl="8">
              <a:buNone/>
              <a:defRPr>
                <a:solidFill>
                  <a:schemeClr val="lt1"/>
                </a:solidFill>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Section header" type="secHead">
  <p:cSld name="SECTION_HEADER">
    <p:bg>
      <p:bgPr>
        <a:solidFill>
          <a:schemeClr val="dk1"/>
        </a:solidFill>
      </p:bgPr>
    </p:bg>
    <p:spTree>
      <p:nvGrpSpPr>
        <p:cNvPr id="16" name="Shape 16"/>
        <p:cNvGrpSpPr/>
        <p:nvPr/>
      </p:nvGrpSpPr>
      <p:grpSpPr>
        <a:xfrm>
          <a:off x="0" y="0"/>
          <a:ext cx="0" cy="0"/>
          <a:chOff x="0" y="0"/>
          <a:chExt cx="0" cy="0"/>
        </a:xfrm>
      </p:grpSpPr>
      <p:cxnSp>
        <p:nvCxnSpPr>
          <p:cNvPr id="17" name="Google Shape;17;p3"/>
          <p:cNvCxnSpPr/>
          <p:nvPr/>
        </p:nvCxnSpPr>
        <p:spPr>
          <a:xfrm>
            <a:off x="425200" y="415650"/>
            <a:ext cx="8296800" cy="0"/>
          </a:xfrm>
          <a:prstGeom prst="straightConnector1">
            <a:avLst/>
          </a:prstGeom>
          <a:noFill/>
          <a:ln cap="flat" cmpd="sng" w="38100">
            <a:solidFill>
              <a:schemeClr val="lt1"/>
            </a:solidFill>
            <a:prstDash val="solid"/>
            <a:round/>
            <a:headEnd len="sm" w="sm" type="none"/>
            <a:tailEnd len="sm" w="sm" type="none"/>
          </a:ln>
        </p:spPr>
      </p:cxnSp>
      <p:cxnSp>
        <p:nvCxnSpPr>
          <p:cNvPr id="18" name="Google Shape;18;p3"/>
          <p:cNvCxnSpPr/>
          <p:nvPr/>
        </p:nvCxnSpPr>
        <p:spPr>
          <a:xfrm>
            <a:off x="425200" y="4740000"/>
            <a:ext cx="8296800" cy="0"/>
          </a:xfrm>
          <a:prstGeom prst="straightConnector1">
            <a:avLst/>
          </a:prstGeom>
          <a:noFill/>
          <a:ln cap="flat" cmpd="sng" w="19050">
            <a:solidFill>
              <a:schemeClr val="lt1"/>
            </a:solidFill>
            <a:prstDash val="solid"/>
            <a:round/>
            <a:headEnd len="sm" w="sm" type="none"/>
            <a:tailEnd len="sm" w="sm" type="none"/>
          </a:ln>
        </p:spPr>
      </p:cxnSp>
      <p:sp>
        <p:nvSpPr>
          <p:cNvPr id="19" name="Google Shape;19;p3"/>
          <p:cNvSpPr txBox="1"/>
          <p:nvPr>
            <p:ph type="title"/>
          </p:nvPr>
        </p:nvSpPr>
        <p:spPr>
          <a:xfrm>
            <a:off x="406425" y="1806825"/>
            <a:ext cx="8296800" cy="1542000"/>
          </a:xfrm>
          <a:prstGeom prst="rect">
            <a:avLst/>
          </a:prstGeom>
        </p:spPr>
        <p:txBody>
          <a:bodyPr anchorCtr="0" anchor="ctr" bIns="91425" lIns="91425" spcFirstLastPara="1" rIns="91425" wrap="square" tIns="91425">
            <a:normAutofit/>
          </a:bodyPr>
          <a:lstStyle>
            <a:lvl1pPr lvl="0" algn="ctr">
              <a:spcBef>
                <a:spcPts val="0"/>
              </a:spcBef>
              <a:spcAft>
                <a:spcPts val="0"/>
              </a:spcAft>
              <a:buClr>
                <a:schemeClr val="lt1"/>
              </a:buClr>
              <a:buSzPts val="4800"/>
              <a:buNone/>
              <a:defRPr sz="4800">
                <a:solidFill>
                  <a:schemeClr val="lt1"/>
                </a:solidFill>
              </a:defRPr>
            </a:lvl1pPr>
            <a:lvl2pPr lvl="1" algn="ctr">
              <a:spcBef>
                <a:spcPts val="0"/>
              </a:spcBef>
              <a:spcAft>
                <a:spcPts val="0"/>
              </a:spcAft>
              <a:buClr>
                <a:schemeClr val="lt1"/>
              </a:buClr>
              <a:buSzPts val="4800"/>
              <a:buNone/>
              <a:defRPr sz="4800">
                <a:solidFill>
                  <a:schemeClr val="lt1"/>
                </a:solidFill>
              </a:defRPr>
            </a:lvl2pPr>
            <a:lvl3pPr lvl="2" algn="ctr">
              <a:spcBef>
                <a:spcPts val="0"/>
              </a:spcBef>
              <a:spcAft>
                <a:spcPts val="0"/>
              </a:spcAft>
              <a:buClr>
                <a:schemeClr val="lt1"/>
              </a:buClr>
              <a:buSzPts val="4800"/>
              <a:buNone/>
              <a:defRPr sz="4800">
                <a:solidFill>
                  <a:schemeClr val="lt1"/>
                </a:solidFill>
              </a:defRPr>
            </a:lvl3pPr>
            <a:lvl4pPr lvl="3" algn="ctr">
              <a:spcBef>
                <a:spcPts val="0"/>
              </a:spcBef>
              <a:spcAft>
                <a:spcPts val="0"/>
              </a:spcAft>
              <a:buClr>
                <a:schemeClr val="lt1"/>
              </a:buClr>
              <a:buSzPts val="4800"/>
              <a:buNone/>
              <a:defRPr sz="4800">
                <a:solidFill>
                  <a:schemeClr val="lt1"/>
                </a:solidFill>
              </a:defRPr>
            </a:lvl4pPr>
            <a:lvl5pPr lvl="4" algn="ctr">
              <a:spcBef>
                <a:spcPts val="0"/>
              </a:spcBef>
              <a:spcAft>
                <a:spcPts val="0"/>
              </a:spcAft>
              <a:buClr>
                <a:schemeClr val="lt1"/>
              </a:buClr>
              <a:buSzPts val="4800"/>
              <a:buNone/>
              <a:defRPr sz="4800">
                <a:solidFill>
                  <a:schemeClr val="lt1"/>
                </a:solidFill>
              </a:defRPr>
            </a:lvl5pPr>
            <a:lvl6pPr lvl="5" algn="ctr">
              <a:spcBef>
                <a:spcPts val="0"/>
              </a:spcBef>
              <a:spcAft>
                <a:spcPts val="0"/>
              </a:spcAft>
              <a:buClr>
                <a:schemeClr val="lt1"/>
              </a:buClr>
              <a:buSzPts val="4800"/>
              <a:buNone/>
              <a:defRPr sz="4800">
                <a:solidFill>
                  <a:schemeClr val="lt1"/>
                </a:solidFill>
              </a:defRPr>
            </a:lvl6pPr>
            <a:lvl7pPr lvl="6" algn="ctr">
              <a:spcBef>
                <a:spcPts val="0"/>
              </a:spcBef>
              <a:spcAft>
                <a:spcPts val="0"/>
              </a:spcAft>
              <a:buClr>
                <a:schemeClr val="lt1"/>
              </a:buClr>
              <a:buSzPts val="4800"/>
              <a:buNone/>
              <a:defRPr sz="4800">
                <a:solidFill>
                  <a:schemeClr val="lt1"/>
                </a:solidFill>
              </a:defRPr>
            </a:lvl7pPr>
            <a:lvl8pPr lvl="7" algn="ctr">
              <a:spcBef>
                <a:spcPts val="0"/>
              </a:spcBef>
              <a:spcAft>
                <a:spcPts val="0"/>
              </a:spcAft>
              <a:buClr>
                <a:schemeClr val="lt1"/>
              </a:buClr>
              <a:buSzPts val="4800"/>
              <a:buNone/>
              <a:defRPr sz="4800">
                <a:solidFill>
                  <a:schemeClr val="lt1"/>
                </a:solidFill>
              </a:defRPr>
            </a:lvl8pPr>
            <a:lvl9pPr lvl="8" algn="ctr">
              <a:spcBef>
                <a:spcPts val="0"/>
              </a:spcBef>
              <a:spcAft>
                <a:spcPts val="0"/>
              </a:spcAft>
              <a:buClr>
                <a:schemeClr val="lt1"/>
              </a:buClr>
              <a:buSzPts val="4800"/>
              <a:buNone/>
              <a:defRPr sz="4800">
                <a:solidFill>
                  <a:schemeClr val="lt1"/>
                </a:solidFill>
              </a:defRPr>
            </a:lvl9pPr>
          </a:lstStyle>
          <a:p/>
        </p:txBody>
      </p:sp>
      <p:sp>
        <p:nvSpPr>
          <p:cNvPr id="20" name="Google Shape;20;p3"/>
          <p:cNvSpPr txBox="1"/>
          <p:nvPr>
            <p:ph idx="12" type="sldNum"/>
          </p:nvPr>
        </p:nvSpPr>
        <p:spPr>
          <a:xfrm>
            <a:off x="8497999" y="4688759"/>
            <a:ext cx="548700" cy="393600"/>
          </a:xfrm>
          <a:prstGeom prst="rect">
            <a:avLst/>
          </a:prstGeom>
        </p:spPr>
        <p:txBody>
          <a:bodyPr anchorCtr="0" anchor="ctr" bIns="91425" lIns="91425" spcFirstLastPara="1" rIns="91425" wrap="square" tIns="91425">
            <a:normAutofit/>
          </a:bodyPr>
          <a:lstStyle>
            <a:lvl1pPr lvl="0">
              <a:buNone/>
              <a:defRPr>
                <a:solidFill>
                  <a:schemeClr val="lt1"/>
                </a:solidFill>
              </a:defRPr>
            </a:lvl1pPr>
            <a:lvl2pPr lvl="1">
              <a:buNone/>
              <a:defRPr>
                <a:solidFill>
                  <a:schemeClr val="lt1"/>
                </a:solidFill>
              </a:defRPr>
            </a:lvl2pPr>
            <a:lvl3pPr lvl="2">
              <a:buNone/>
              <a:defRPr>
                <a:solidFill>
                  <a:schemeClr val="lt1"/>
                </a:solidFill>
              </a:defRPr>
            </a:lvl3pPr>
            <a:lvl4pPr lvl="3">
              <a:buNone/>
              <a:defRPr>
                <a:solidFill>
                  <a:schemeClr val="lt1"/>
                </a:solidFill>
              </a:defRPr>
            </a:lvl4pPr>
            <a:lvl5pPr lvl="4">
              <a:buNone/>
              <a:defRPr>
                <a:solidFill>
                  <a:schemeClr val="lt1"/>
                </a:solidFill>
              </a:defRPr>
            </a:lvl5pPr>
            <a:lvl6pPr lvl="5">
              <a:buNone/>
              <a:defRPr>
                <a:solidFill>
                  <a:schemeClr val="lt1"/>
                </a:solidFill>
              </a:defRPr>
            </a:lvl6pPr>
            <a:lvl7pPr lvl="6">
              <a:buNone/>
              <a:defRPr>
                <a:solidFill>
                  <a:schemeClr val="lt1"/>
                </a:solidFill>
              </a:defRPr>
            </a:lvl7pPr>
            <a:lvl8pPr lvl="7">
              <a:buNone/>
              <a:defRPr>
                <a:solidFill>
                  <a:schemeClr val="lt1"/>
                </a:solidFill>
              </a:defRPr>
            </a:lvl8pPr>
            <a:lvl9pPr lvl="8">
              <a:buNone/>
              <a:defRPr>
                <a:solidFill>
                  <a:schemeClr val="lt1"/>
                </a:solidFill>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and body" type="tx">
  <p:cSld name="TITLE_AND_BODY">
    <p:spTree>
      <p:nvGrpSpPr>
        <p:cNvPr id="21" name="Shape 21"/>
        <p:cNvGrpSpPr/>
        <p:nvPr/>
      </p:nvGrpSpPr>
      <p:grpSpPr>
        <a:xfrm>
          <a:off x="0" y="0"/>
          <a:ext cx="0" cy="0"/>
          <a:chOff x="0" y="0"/>
          <a:chExt cx="0" cy="0"/>
        </a:xfrm>
      </p:grpSpPr>
      <p:cxnSp>
        <p:nvCxnSpPr>
          <p:cNvPr id="22" name="Google Shape;22;p4"/>
          <p:cNvCxnSpPr/>
          <p:nvPr/>
        </p:nvCxnSpPr>
        <p:spPr>
          <a:xfrm>
            <a:off x="2477724" y="415650"/>
            <a:ext cx="6244200" cy="0"/>
          </a:xfrm>
          <a:prstGeom prst="straightConnector1">
            <a:avLst/>
          </a:prstGeom>
          <a:noFill/>
          <a:ln cap="flat" cmpd="sng" w="38100">
            <a:solidFill>
              <a:schemeClr val="dk2"/>
            </a:solidFill>
            <a:prstDash val="solid"/>
            <a:round/>
            <a:headEnd len="sm" w="sm" type="none"/>
            <a:tailEnd len="sm" w="sm" type="none"/>
          </a:ln>
        </p:spPr>
      </p:cxnSp>
      <p:cxnSp>
        <p:nvCxnSpPr>
          <p:cNvPr id="23" name="Google Shape;23;p4"/>
          <p:cNvCxnSpPr/>
          <p:nvPr/>
        </p:nvCxnSpPr>
        <p:spPr>
          <a:xfrm>
            <a:off x="2477724" y="4740000"/>
            <a:ext cx="6244200" cy="0"/>
          </a:xfrm>
          <a:prstGeom prst="straightConnector1">
            <a:avLst/>
          </a:prstGeom>
          <a:noFill/>
          <a:ln cap="flat" cmpd="sng" w="19050">
            <a:solidFill>
              <a:schemeClr val="dk2"/>
            </a:solidFill>
            <a:prstDash val="solid"/>
            <a:round/>
            <a:headEnd len="sm" w="sm" type="none"/>
            <a:tailEnd len="sm" w="sm" type="none"/>
          </a:ln>
        </p:spPr>
      </p:cxnSp>
      <p:cxnSp>
        <p:nvCxnSpPr>
          <p:cNvPr id="24" name="Google Shape;24;p4"/>
          <p:cNvCxnSpPr/>
          <p:nvPr/>
        </p:nvCxnSpPr>
        <p:spPr>
          <a:xfrm>
            <a:off x="425198" y="415650"/>
            <a:ext cx="183300" cy="0"/>
          </a:xfrm>
          <a:prstGeom prst="straightConnector1">
            <a:avLst/>
          </a:prstGeom>
          <a:noFill/>
          <a:ln cap="flat" cmpd="sng" w="19050">
            <a:solidFill>
              <a:schemeClr val="dk2"/>
            </a:solidFill>
            <a:prstDash val="solid"/>
            <a:round/>
            <a:headEnd len="sm" w="sm" type="none"/>
            <a:tailEnd len="sm" w="sm" type="none"/>
          </a:ln>
        </p:spPr>
      </p:cxnSp>
      <p:sp>
        <p:nvSpPr>
          <p:cNvPr id="25" name="Google Shape;25;p4"/>
          <p:cNvSpPr txBox="1"/>
          <p:nvPr>
            <p:ph type="title"/>
          </p:nvPr>
        </p:nvSpPr>
        <p:spPr>
          <a:xfrm>
            <a:off x="2400250" y="575950"/>
            <a:ext cx="6321600" cy="635400"/>
          </a:xfrm>
          <a:prstGeom prst="rect">
            <a:avLst/>
          </a:prstGeom>
        </p:spPr>
        <p:txBody>
          <a:bodyPr anchorCtr="0" anchor="t" bIns="91425" lIns="91425" spcFirstLastPara="1" rIns="91425" wrap="square" tIns="91425">
            <a:normAutofit/>
          </a:bodyPr>
          <a:lstStyle>
            <a:lvl1pPr lvl="0">
              <a:spcBef>
                <a:spcPts val="0"/>
              </a:spcBef>
              <a:spcAft>
                <a:spcPts val="0"/>
              </a:spcAft>
              <a:buSzPts val="3000"/>
              <a:buNone/>
              <a:defRPr/>
            </a:lvl1pPr>
            <a:lvl2pPr lvl="1">
              <a:spcBef>
                <a:spcPts val="0"/>
              </a:spcBef>
              <a:spcAft>
                <a:spcPts val="0"/>
              </a:spcAft>
              <a:buSzPts val="3000"/>
              <a:buNone/>
              <a:defRPr/>
            </a:lvl2pPr>
            <a:lvl3pPr lvl="2">
              <a:spcBef>
                <a:spcPts val="0"/>
              </a:spcBef>
              <a:spcAft>
                <a:spcPts val="0"/>
              </a:spcAft>
              <a:buSzPts val="3000"/>
              <a:buNone/>
              <a:defRPr/>
            </a:lvl3pPr>
            <a:lvl4pPr lvl="3">
              <a:spcBef>
                <a:spcPts val="0"/>
              </a:spcBef>
              <a:spcAft>
                <a:spcPts val="0"/>
              </a:spcAft>
              <a:buSzPts val="3000"/>
              <a:buNone/>
              <a:defRPr/>
            </a:lvl4pPr>
            <a:lvl5pPr lvl="4">
              <a:spcBef>
                <a:spcPts val="0"/>
              </a:spcBef>
              <a:spcAft>
                <a:spcPts val="0"/>
              </a:spcAft>
              <a:buSzPts val="3000"/>
              <a:buNone/>
              <a:defRPr/>
            </a:lvl5pPr>
            <a:lvl6pPr lvl="5">
              <a:spcBef>
                <a:spcPts val="0"/>
              </a:spcBef>
              <a:spcAft>
                <a:spcPts val="0"/>
              </a:spcAft>
              <a:buSzPts val="3000"/>
              <a:buNone/>
              <a:defRPr/>
            </a:lvl6pPr>
            <a:lvl7pPr lvl="6">
              <a:spcBef>
                <a:spcPts val="0"/>
              </a:spcBef>
              <a:spcAft>
                <a:spcPts val="0"/>
              </a:spcAft>
              <a:buSzPts val="3000"/>
              <a:buNone/>
              <a:defRPr/>
            </a:lvl7pPr>
            <a:lvl8pPr lvl="7">
              <a:spcBef>
                <a:spcPts val="0"/>
              </a:spcBef>
              <a:spcAft>
                <a:spcPts val="0"/>
              </a:spcAft>
              <a:buSzPts val="3000"/>
              <a:buNone/>
              <a:defRPr/>
            </a:lvl8pPr>
            <a:lvl9pPr lvl="8">
              <a:spcBef>
                <a:spcPts val="0"/>
              </a:spcBef>
              <a:spcAft>
                <a:spcPts val="0"/>
              </a:spcAft>
              <a:buSzPts val="3000"/>
              <a:buNone/>
              <a:defRPr/>
            </a:lvl9pPr>
          </a:lstStyle>
          <a:p/>
        </p:txBody>
      </p:sp>
      <p:sp>
        <p:nvSpPr>
          <p:cNvPr id="26" name="Google Shape;26;p4"/>
          <p:cNvSpPr txBox="1"/>
          <p:nvPr>
            <p:ph idx="1" type="body"/>
          </p:nvPr>
        </p:nvSpPr>
        <p:spPr>
          <a:xfrm>
            <a:off x="2410112" y="1595776"/>
            <a:ext cx="6321600" cy="3002400"/>
          </a:xfrm>
          <a:prstGeom prst="rect">
            <a:avLst/>
          </a:prstGeom>
        </p:spPr>
        <p:txBody>
          <a:bodyPr anchorCtr="0" anchor="t" bIns="91425" lIns="91425" spcFirstLastPara="1" rIns="91425" wrap="square" tIns="91425">
            <a:normAutofit/>
          </a:bodyPr>
          <a:lstStyle>
            <a:lvl1pPr indent="-342900" lvl="0" marL="457200">
              <a:spcBef>
                <a:spcPts val="0"/>
              </a:spcBef>
              <a:spcAft>
                <a:spcPts val="0"/>
              </a:spcAft>
              <a:buSzPts val="1800"/>
              <a:buChar char="●"/>
              <a:defRPr/>
            </a:lvl1pPr>
            <a:lvl2pPr indent="-317500" lvl="1" marL="914400">
              <a:spcBef>
                <a:spcPts val="0"/>
              </a:spcBef>
              <a:spcAft>
                <a:spcPts val="0"/>
              </a:spcAft>
              <a:buSzPts val="1400"/>
              <a:buChar char="○"/>
              <a:defRPr/>
            </a:lvl2pPr>
            <a:lvl3pPr indent="-317500" lvl="2" marL="1371600">
              <a:spcBef>
                <a:spcPts val="0"/>
              </a:spcBef>
              <a:spcAft>
                <a:spcPts val="0"/>
              </a:spcAft>
              <a:buSzPts val="1400"/>
              <a:buChar char="■"/>
              <a:defRPr/>
            </a:lvl3pPr>
            <a:lvl4pPr indent="-317500" lvl="3" marL="1828800">
              <a:spcBef>
                <a:spcPts val="0"/>
              </a:spcBef>
              <a:spcAft>
                <a:spcPts val="0"/>
              </a:spcAft>
              <a:buSzPts val="1400"/>
              <a:buChar char="●"/>
              <a:defRPr/>
            </a:lvl4pPr>
            <a:lvl5pPr indent="-317500" lvl="4" marL="2286000">
              <a:spcBef>
                <a:spcPts val="0"/>
              </a:spcBef>
              <a:spcAft>
                <a:spcPts val="0"/>
              </a:spcAft>
              <a:buSzPts val="1400"/>
              <a:buChar char="○"/>
              <a:defRPr/>
            </a:lvl5pPr>
            <a:lvl6pPr indent="-317500" lvl="5" marL="2743200">
              <a:spcBef>
                <a:spcPts val="0"/>
              </a:spcBef>
              <a:spcAft>
                <a:spcPts val="0"/>
              </a:spcAft>
              <a:buSzPts val="1400"/>
              <a:buChar char="■"/>
              <a:defRPr/>
            </a:lvl6pPr>
            <a:lvl7pPr indent="-317500" lvl="6" marL="3200400">
              <a:spcBef>
                <a:spcPts val="0"/>
              </a:spcBef>
              <a:spcAft>
                <a:spcPts val="0"/>
              </a:spcAft>
              <a:buSzPts val="1400"/>
              <a:buChar char="●"/>
              <a:defRPr/>
            </a:lvl7pPr>
            <a:lvl8pPr indent="-317500" lvl="7" marL="3657600">
              <a:spcBef>
                <a:spcPts val="0"/>
              </a:spcBef>
              <a:spcAft>
                <a:spcPts val="0"/>
              </a:spcAft>
              <a:buSzPts val="1400"/>
              <a:buChar char="○"/>
              <a:defRPr/>
            </a:lvl8pPr>
            <a:lvl9pPr indent="-317500" lvl="8" marL="4114800">
              <a:spcBef>
                <a:spcPts val="0"/>
              </a:spcBef>
              <a:spcAft>
                <a:spcPts val="0"/>
              </a:spcAft>
              <a:buSzPts val="1400"/>
              <a:buChar char="■"/>
              <a:defRPr/>
            </a:lvl9pPr>
          </a:lstStyle>
          <a:p/>
        </p:txBody>
      </p:sp>
      <p:sp>
        <p:nvSpPr>
          <p:cNvPr id="27" name="Google Shape;27;p4"/>
          <p:cNvSpPr txBox="1"/>
          <p:nvPr>
            <p:ph idx="12" type="sldNum"/>
          </p:nvPr>
        </p:nvSpPr>
        <p:spPr>
          <a:xfrm>
            <a:off x="8497999" y="4688759"/>
            <a:ext cx="548700" cy="393600"/>
          </a:xfrm>
          <a:prstGeom prst="rect">
            <a:avLst/>
          </a:prstGeom>
        </p:spPr>
        <p:txBody>
          <a:bodyPr anchorCtr="0" anchor="ctr" bIns="91425" lIns="91425" spcFirstLastPara="1" rIns="91425" wrap="square" tIns="91425">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and two columns" type="twoColTx">
  <p:cSld name="TITLE_AND_TWO_COLUMNS">
    <p:spTree>
      <p:nvGrpSpPr>
        <p:cNvPr id="28" name="Shape 28"/>
        <p:cNvGrpSpPr/>
        <p:nvPr/>
      </p:nvGrpSpPr>
      <p:grpSpPr>
        <a:xfrm>
          <a:off x="0" y="0"/>
          <a:ext cx="0" cy="0"/>
          <a:chOff x="0" y="0"/>
          <a:chExt cx="0" cy="0"/>
        </a:xfrm>
      </p:grpSpPr>
      <p:cxnSp>
        <p:nvCxnSpPr>
          <p:cNvPr id="29" name="Google Shape;29;p5"/>
          <p:cNvCxnSpPr/>
          <p:nvPr/>
        </p:nvCxnSpPr>
        <p:spPr>
          <a:xfrm>
            <a:off x="2477724" y="415650"/>
            <a:ext cx="6244200" cy="0"/>
          </a:xfrm>
          <a:prstGeom prst="straightConnector1">
            <a:avLst/>
          </a:prstGeom>
          <a:noFill/>
          <a:ln cap="flat" cmpd="sng" w="38100">
            <a:solidFill>
              <a:schemeClr val="dk2"/>
            </a:solidFill>
            <a:prstDash val="solid"/>
            <a:round/>
            <a:headEnd len="sm" w="sm" type="none"/>
            <a:tailEnd len="sm" w="sm" type="none"/>
          </a:ln>
        </p:spPr>
      </p:cxnSp>
      <p:cxnSp>
        <p:nvCxnSpPr>
          <p:cNvPr id="30" name="Google Shape;30;p5"/>
          <p:cNvCxnSpPr/>
          <p:nvPr/>
        </p:nvCxnSpPr>
        <p:spPr>
          <a:xfrm>
            <a:off x="2477724" y="4740000"/>
            <a:ext cx="6244200" cy="0"/>
          </a:xfrm>
          <a:prstGeom prst="straightConnector1">
            <a:avLst/>
          </a:prstGeom>
          <a:noFill/>
          <a:ln cap="flat" cmpd="sng" w="19050">
            <a:solidFill>
              <a:schemeClr val="dk2"/>
            </a:solidFill>
            <a:prstDash val="solid"/>
            <a:round/>
            <a:headEnd len="sm" w="sm" type="none"/>
            <a:tailEnd len="sm" w="sm" type="none"/>
          </a:ln>
        </p:spPr>
      </p:cxnSp>
      <p:cxnSp>
        <p:nvCxnSpPr>
          <p:cNvPr id="31" name="Google Shape;31;p5"/>
          <p:cNvCxnSpPr/>
          <p:nvPr/>
        </p:nvCxnSpPr>
        <p:spPr>
          <a:xfrm>
            <a:off x="425198" y="415650"/>
            <a:ext cx="183300" cy="0"/>
          </a:xfrm>
          <a:prstGeom prst="straightConnector1">
            <a:avLst/>
          </a:prstGeom>
          <a:noFill/>
          <a:ln cap="flat" cmpd="sng" w="19050">
            <a:solidFill>
              <a:schemeClr val="dk2"/>
            </a:solidFill>
            <a:prstDash val="solid"/>
            <a:round/>
            <a:headEnd len="sm" w="sm" type="none"/>
            <a:tailEnd len="sm" w="sm" type="none"/>
          </a:ln>
        </p:spPr>
      </p:cxnSp>
      <p:sp>
        <p:nvSpPr>
          <p:cNvPr id="32" name="Google Shape;32;p5"/>
          <p:cNvSpPr txBox="1"/>
          <p:nvPr>
            <p:ph type="title"/>
          </p:nvPr>
        </p:nvSpPr>
        <p:spPr>
          <a:xfrm>
            <a:off x="2400250" y="575950"/>
            <a:ext cx="6321600" cy="635400"/>
          </a:xfrm>
          <a:prstGeom prst="rect">
            <a:avLst/>
          </a:prstGeom>
        </p:spPr>
        <p:txBody>
          <a:bodyPr anchorCtr="0" anchor="t" bIns="91425" lIns="91425" spcFirstLastPara="1" rIns="91425" wrap="square" tIns="91425">
            <a:normAutofit/>
          </a:bodyPr>
          <a:lstStyle>
            <a:lvl1pPr lvl="0">
              <a:spcBef>
                <a:spcPts val="0"/>
              </a:spcBef>
              <a:spcAft>
                <a:spcPts val="0"/>
              </a:spcAft>
              <a:buSzPts val="3000"/>
              <a:buNone/>
              <a:defRPr/>
            </a:lvl1pPr>
            <a:lvl2pPr lvl="1">
              <a:spcBef>
                <a:spcPts val="0"/>
              </a:spcBef>
              <a:spcAft>
                <a:spcPts val="0"/>
              </a:spcAft>
              <a:buSzPts val="3000"/>
              <a:buNone/>
              <a:defRPr/>
            </a:lvl2pPr>
            <a:lvl3pPr lvl="2">
              <a:spcBef>
                <a:spcPts val="0"/>
              </a:spcBef>
              <a:spcAft>
                <a:spcPts val="0"/>
              </a:spcAft>
              <a:buSzPts val="3000"/>
              <a:buNone/>
              <a:defRPr/>
            </a:lvl3pPr>
            <a:lvl4pPr lvl="3">
              <a:spcBef>
                <a:spcPts val="0"/>
              </a:spcBef>
              <a:spcAft>
                <a:spcPts val="0"/>
              </a:spcAft>
              <a:buSzPts val="3000"/>
              <a:buNone/>
              <a:defRPr/>
            </a:lvl4pPr>
            <a:lvl5pPr lvl="4">
              <a:spcBef>
                <a:spcPts val="0"/>
              </a:spcBef>
              <a:spcAft>
                <a:spcPts val="0"/>
              </a:spcAft>
              <a:buSzPts val="3000"/>
              <a:buNone/>
              <a:defRPr/>
            </a:lvl5pPr>
            <a:lvl6pPr lvl="5">
              <a:spcBef>
                <a:spcPts val="0"/>
              </a:spcBef>
              <a:spcAft>
                <a:spcPts val="0"/>
              </a:spcAft>
              <a:buSzPts val="3000"/>
              <a:buNone/>
              <a:defRPr/>
            </a:lvl6pPr>
            <a:lvl7pPr lvl="6">
              <a:spcBef>
                <a:spcPts val="0"/>
              </a:spcBef>
              <a:spcAft>
                <a:spcPts val="0"/>
              </a:spcAft>
              <a:buSzPts val="3000"/>
              <a:buNone/>
              <a:defRPr/>
            </a:lvl7pPr>
            <a:lvl8pPr lvl="7">
              <a:spcBef>
                <a:spcPts val="0"/>
              </a:spcBef>
              <a:spcAft>
                <a:spcPts val="0"/>
              </a:spcAft>
              <a:buSzPts val="3000"/>
              <a:buNone/>
              <a:defRPr/>
            </a:lvl8pPr>
            <a:lvl9pPr lvl="8">
              <a:spcBef>
                <a:spcPts val="0"/>
              </a:spcBef>
              <a:spcAft>
                <a:spcPts val="0"/>
              </a:spcAft>
              <a:buSzPts val="3000"/>
              <a:buNone/>
              <a:defRPr/>
            </a:lvl9pPr>
          </a:lstStyle>
          <a:p/>
        </p:txBody>
      </p:sp>
      <p:sp>
        <p:nvSpPr>
          <p:cNvPr id="33" name="Google Shape;33;p5"/>
          <p:cNvSpPr txBox="1"/>
          <p:nvPr>
            <p:ph idx="1" type="body"/>
          </p:nvPr>
        </p:nvSpPr>
        <p:spPr>
          <a:xfrm>
            <a:off x="2400303" y="1602675"/>
            <a:ext cx="3071400" cy="3002400"/>
          </a:xfrm>
          <a:prstGeom prst="rect">
            <a:avLst/>
          </a:prstGeom>
        </p:spPr>
        <p:txBody>
          <a:bodyPr anchorCtr="0" anchor="t" bIns="91425" lIns="91425" spcFirstLastPara="1" rIns="91425" wrap="square" tIns="91425">
            <a:normAutofit/>
          </a:bodyPr>
          <a:lstStyle>
            <a:lvl1pPr indent="-317500" lvl="0" marL="457200">
              <a:spcBef>
                <a:spcPts val="0"/>
              </a:spcBef>
              <a:spcAft>
                <a:spcPts val="0"/>
              </a:spcAft>
              <a:buSzPts val="1400"/>
              <a:buChar char="●"/>
              <a:defRPr sz="1400"/>
            </a:lvl1pPr>
            <a:lvl2pPr indent="-304800" lvl="1" marL="914400">
              <a:spcBef>
                <a:spcPts val="0"/>
              </a:spcBef>
              <a:spcAft>
                <a:spcPts val="0"/>
              </a:spcAft>
              <a:buSzPts val="1200"/>
              <a:buChar char="○"/>
              <a:defRPr sz="1200"/>
            </a:lvl2pPr>
            <a:lvl3pPr indent="-304800" lvl="2" marL="1371600">
              <a:spcBef>
                <a:spcPts val="0"/>
              </a:spcBef>
              <a:spcAft>
                <a:spcPts val="0"/>
              </a:spcAft>
              <a:buSzPts val="1200"/>
              <a:buChar char="■"/>
              <a:defRPr sz="1200"/>
            </a:lvl3pPr>
            <a:lvl4pPr indent="-304800" lvl="3" marL="1828800">
              <a:spcBef>
                <a:spcPts val="0"/>
              </a:spcBef>
              <a:spcAft>
                <a:spcPts val="0"/>
              </a:spcAft>
              <a:buSzPts val="1200"/>
              <a:buChar char="●"/>
              <a:defRPr sz="1200"/>
            </a:lvl4pPr>
            <a:lvl5pPr indent="-304800" lvl="4" marL="2286000">
              <a:spcBef>
                <a:spcPts val="0"/>
              </a:spcBef>
              <a:spcAft>
                <a:spcPts val="0"/>
              </a:spcAft>
              <a:buSzPts val="1200"/>
              <a:buChar char="○"/>
              <a:defRPr sz="1200"/>
            </a:lvl5pPr>
            <a:lvl6pPr indent="-304800" lvl="5" marL="2743200">
              <a:spcBef>
                <a:spcPts val="0"/>
              </a:spcBef>
              <a:spcAft>
                <a:spcPts val="0"/>
              </a:spcAft>
              <a:buSzPts val="1200"/>
              <a:buChar char="■"/>
              <a:defRPr sz="1200"/>
            </a:lvl6pPr>
            <a:lvl7pPr indent="-304800" lvl="6" marL="3200400">
              <a:spcBef>
                <a:spcPts val="0"/>
              </a:spcBef>
              <a:spcAft>
                <a:spcPts val="0"/>
              </a:spcAft>
              <a:buSzPts val="1200"/>
              <a:buChar char="●"/>
              <a:defRPr sz="1200"/>
            </a:lvl7pPr>
            <a:lvl8pPr indent="-304800" lvl="7" marL="3657600">
              <a:spcBef>
                <a:spcPts val="0"/>
              </a:spcBef>
              <a:spcAft>
                <a:spcPts val="0"/>
              </a:spcAft>
              <a:buSzPts val="1200"/>
              <a:buChar char="○"/>
              <a:defRPr sz="1200"/>
            </a:lvl8pPr>
            <a:lvl9pPr indent="-304800" lvl="8" marL="4114800">
              <a:spcBef>
                <a:spcPts val="0"/>
              </a:spcBef>
              <a:spcAft>
                <a:spcPts val="0"/>
              </a:spcAft>
              <a:buSzPts val="1200"/>
              <a:buChar char="■"/>
              <a:defRPr sz="1200"/>
            </a:lvl9pPr>
          </a:lstStyle>
          <a:p/>
        </p:txBody>
      </p:sp>
      <p:sp>
        <p:nvSpPr>
          <p:cNvPr id="34" name="Google Shape;34;p5"/>
          <p:cNvSpPr txBox="1"/>
          <p:nvPr>
            <p:ph idx="2" type="body"/>
          </p:nvPr>
        </p:nvSpPr>
        <p:spPr>
          <a:xfrm>
            <a:off x="5650572" y="1602675"/>
            <a:ext cx="3071400" cy="3002400"/>
          </a:xfrm>
          <a:prstGeom prst="rect">
            <a:avLst/>
          </a:prstGeom>
        </p:spPr>
        <p:txBody>
          <a:bodyPr anchorCtr="0" anchor="t" bIns="91425" lIns="91425" spcFirstLastPara="1" rIns="91425" wrap="square" tIns="91425">
            <a:normAutofit/>
          </a:bodyPr>
          <a:lstStyle>
            <a:lvl1pPr indent="-317500" lvl="0" marL="457200">
              <a:spcBef>
                <a:spcPts val="0"/>
              </a:spcBef>
              <a:spcAft>
                <a:spcPts val="0"/>
              </a:spcAft>
              <a:buSzPts val="1400"/>
              <a:buChar char="●"/>
              <a:defRPr sz="1400"/>
            </a:lvl1pPr>
            <a:lvl2pPr indent="-304800" lvl="1" marL="914400">
              <a:spcBef>
                <a:spcPts val="0"/>
              </a:spcBef>
              <a:spcAft>
                <a:spcPts val="0"/>
              </a:spcAft>
              <a:buSzPts val="1200"/>
              <a:buChar char="○"/>
              <a:defRPr sz="1200"/>
            </a:lvl2pPr>
            <a:lvl3pPr indent="-304800" lvl="2" marL="1371600">
              <a:spcBef>
                <a:spcPts val="0"/>
              </a:spcBef>
              <a:spcAft>
                <a:spcPts val="0"/>
              </a:spcAft>
              <a:buSzPts val="1200"/>
              <a:buChar char="■"/>
              <a:defRPr sz="1200"/>
            </a:lvl3pPr>
            <a:lvl4pPr indent="-304800" lvl="3" marL="1828800">
              <a:spcBef>
                <a:spcPts val="0"/>
              </a:spcBef>
              <a:spcAft>
                <a:spcPts val="0"/>
              </a:spcAft>
              <a:buSzPts val="1200"/>
              <a:buChar char="●"/>
              <a:defRPr sz="1200"/>
            </a:lvl4pPr>
            <a:lvl5pPr indent="-304800" lvl="4" marL="2286000">
              <a:spcBef>
                <a:spcPts val="0"/>
              </a:spcBef>
              <a:spcAft>
                <a:spcPts val="0"/>
              </a:spcAft>
              <a:buSzPts val="1200"/>
              <a:buChar char="○"/>
              <a:defRPr sz="1200"/>
            </a:lvl5pPr>
            <a:lvl6pPr indent="-304800" lvl="5" marL="2743200">
              <a:spcBef>
                <a:spcPts val="0"/>
              </a:spcBef>
              <a:spcAft>
                <a:spcPts val="0"/>
              </a:spcAft>
              <a:buSzPts val="1200"/>
              <a:buChar char="■"/>
              <a:defRPr sz="1200"/>
            </a:lvl6pPr>
            <a:lvl7pPr indent="-304800" lvl="6" marL="3200400">
              <a:spcBef>
                <a:spcPts val="0"/>
              </a:spcBef>
              <a:spcAft>
                <a:spcPts val="0"/>
              </a:spcAft>
              <a:buSzPts val="1200"/>
              <a:buChar char="●"/>
              <a:defRPr sz="1200"/>
            </a:lvl7pPr>
            <a:lvl8pPr indent="-304800" lvl="7" marL="3657600">
              <a:spcBef>
                <a:spcPts val="0"/>
              </a:spcBef>
              <a:spcAft>
                <a:spcPts val="0"/>
              </a:spcAft>
              <a:buSzPts val="1200"/>
              <a:buChar char="○"/>
              <a:defRPr sz="1200"/>
            </a:lvl8pPr>
            <a:lvl9pPr indent="-304800" lvl="8" marL="4114800">
              <a:spcBef>
                <a:spcPts val="0"/>
              </a:spcBef>
              <a:spcAft>
                <a:spcPts val="0"/>
              </a:spcAft>
              <a:buSzPts val="1200"/>
              <a:buChar char="■"/>
              <a:defRPr sz="1200"/>
            </a:lvl9pPr>
          </a:lstStyle>
          <a:p/>
        </p:txBody>
      </p:sp>
      <p:sp>
        <p:nvSpPr>
          <p:cNvPr id="35" name="Google Shape;35;p5"/>
          <p:cNvSpPr txBox="1"/>
          <p:nvPr>
            <p:ph idx="12" type="sldNum"/>
          </p:nvPr>
        </p:nvSpPr>
        <p:spPr>
          <a:xfrm>
            <a:off x="8497999" y="4688759"/>
            <a:ext cx="548700" cy="393600"/>
          </a:xfrm>
          <a:prstGeom prst="rect">
            <a:avLst/>
          </a:prstGeom>
        </p:spPr>
        <p:txBody>
          <a:bodyPr anchorCtr="0" anchor="ctr" bIns="91425" lIns="91425" spcFirstLastPara="1" rIns="91425" wrap="square" tIns="91425">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only" type="titleOnly">
  <p:cSld name="TITLE_ONLY">
    <p:spTree>
      <p:nvGrpSpPr>
        <p:cNvPr id="36" name="Shape 36"/>
        <p:cNvGrpSpPr/>
        <p:nvPr/>
      </p:nvGrpSpPr>
      <p:grpSpPr>
        <a:xfrm>
          <a:off x="0" y="0"/>
          <a:ext cx="0" cy="0"/>
          <a:chOff x="0" y="0"/>
          <a:chExt cx="0" cy="0"/>
        </a:xfrm>
      </p:grpSpPr>
      <p:sp>
        <p:nvSpPr>
          <p:cNvPr id="37" name="Google Shape;37;p6"/>
          <p:cNvSpPr txBox="1"/>
          <p:nvPr>
            <p:ph type="title"/>
          </p:nvPr>
        </p:nvSpPr>
        <p:spPr>
          <a:xfrm>
            <a:off x="303300" y="411575"/>
            <a:ext cx="8520600" cy="639600"/>
          </a:xfrm>
          <a:prstGeom prst="rect">
            <a:avLst/>
          </a:prstGeom>
        </p:spPr>
        <p:txBody>
          <a:bodyPr anchorCtr="0" anchor="t" bIns="91425" lIns="91425" spcFirstLastPara="1" rIns="91425" wrap="square" tIns="91425">
            <a:normAutofit/>
          </a:bodyPr>
          <a:lstStyle>
            <a:lvl1pPr lvl="0">
              <a:spcBef>
                <a:spcPts val="0"/>
              </a:spcBef>
              <a:spcAft>
                <a:spcPts val="0"/>
              </a:spcAft>
              <a:buSzPts val="3000"/>
              <a:buNone/>
              <a:defRPr/>
            </a:lvl1pPr>
            <a:lvl2pPr lvl="1">
              <a:spcBef>
                <a:spcPts val="0"/>
              </a:spcBef>
              <a:spcAft>
                <a:spcPts val="0"/>
              </a:spcAft>
              <a:buSzPts val="3000"/>
              <a:buNone/>
              <a:defRPr/>
            </a:lvl2pPr>
            <a:lvl3pPr lvl="2">
              <a:spcBef>
                <a:spcPts val="0"/>
              </a:spcBef>
              <a:spcAft>
                <a:spcPts val="0"/>
              </a:spcAft>
              <a:buSzPts val="3000"/>
              <a:buNone/>
              <a:defRPr/>
            </a:lvl3pPr>
            <a:lvl4pPr lvl="3">
              <a:spcBef>
                <a:spcPts val="0"/>
              </a:spcBef>
              <a:spcAft>
                <a:spcPts val="0"/>
              </a:spcAft>
              <a:buSzPts val="3000"/>
              <a:buNone/>
              <a:defRPr/>
            </a:lvl4pPr>
            <a:lvl5pPr lvl="4">
              <a:spcBef>
                <a:spcPts val="0"/>
              </a:spcBef>
              <a:spcAft>
                <a:spcPts val="0"/>
              </a:spcAft>
              <a:buSzPts val="3000"/>
              <a:buNone/>
              <a:defRPr/>
            </a:lvl5pPr>
            <a:lvl6pPr lvl="5">
              <a:spcBef>
                <a:spcPts val="0"/>
              </a:spcBef>
              <a:spcAft>
                <a:spcPts val="0"/>
              </a:spcAft>
              <a:buSzPts val="3000"/>
              <a:buNone/>
              <a:defRPr/>
            </a:lvl6pPr>
            <a:lvl7pPr lvl="6">
              <a:spcBef>
                <a:spcPts val="0"/>
              </a:spcBef>
              <a:spcAft>
                <a:spcPts val="0"/>
              </a:spcAft>
              <a:buSzPts val="3000"/>
              <a:buNone/>
              <a:defRPr/>
            </a:lvl7pPr>
            <a:lvl8pPr lvl="7">
              <a:spcBef>
                <a:spcPts val="0"/>
              </a:spcBef>
              <a:spcAft>
                <a:spcPts val="0"/>
              </a:spcAft>
              <a:buSzPts val="3000"/>
              <a:buNone/>
              <a:defRPr/>
            </a:lvl8pPr>
            <a:lvl9pPr lvl="8">
              <a:spcBef>
                <a:spcPts val="0"/>
              </a:spcBef>
              <a:spcAft>
                <a:spcPts val="0"/>
              </a:spcAft>
              <a:buSzPts val="3000"/>
              <a:buNone/>
              <a:defRPr/>
            </a:lvl9pPr>
          </a:lstStyle>
          <a:p/>
        </p:txBody>
      </p:sp>
      <p:sp>
        <p:nvSpPr>
          <p:cNvPr id="38" name="Google Shape;38;p6"/>
          <p:cNvSpPr txBox="1"/>
          <p:nvPr>
            <p:ph idx="12" type="sldNum"/>
          </p:nvPr>
        </p:nvSpPr>
        <p:spPr>
          <a:xfrm>
            <a:off x="8497999" y="4688759"/>
            <a:ext cx="548700" cy="393600"/>
          </a:xfrm>
          <a:prstGeom prst="rect">
            <a:avLst/>
          </a:prstGeom>
        </p:spPr>
        <p:txBody>
          <a:bodyPr anchorCtr="0" anchor="ctr" bIns="91425" lIns="91425" spcFirstLastPara="1" rIns="91425" wrap="square" tIns="91425">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One column text">
  <p:cSld name="ONE_COLUMN_TEXT">
    <p:spTree>
      <p:nvGrpSpPr>
        <p:cNvPr id="39" name="Shape 39"/>
        <p:cNvGrpSpPr/>
        <p:nvPr/>
      </p:nvGrpSpPr>
      <p:grpSpPr>
        <a:xfrm>
          <a:off x="0" y="0"/>
          <a:ext cx="0" cy="0"/>
          <a:chOff x="0" y="0"/>
          <a:chExt cx="0" cy="0"/>
        </a:xfrm>
      </p:grpSpPr>
      <p:cxnSp>
        <p:nvCxnSpPr>
          <p:cNvPr id="40" name="Google Shape;40;p7"/>
          <p:cNvCxnSpPr/>
          <p:nvPr/>
        </p:nvCxnSpPr>
        <p:spPr>
          <a:xfrm>
            <a:off x="425198" y="415650"/>
            <a:ext cx="183300" cy="0"/>
          </a:xfrm>
          <a:prstGeom prst="straightConnector1">
            <a:avLst/>
          </a:prstGeom>
          <a:noFill/>
          <a:ln cap="flat" cmpd="sng" w="19050">
            <a:solidFill>
              <a:schemeClr val="dk2"/>
            </a:solidFill>
            <a:prstDash val="solid"/>
            <a:round/>
            <a:headEnd len="sm" w="sm" type="none"/>
            <a:tailEnd len="sm" w="sm" type="none"/>
          </a:ln>
        </p:spPr>
      </p:cxnSp>
      <p:sp>
        <p:nvSpPr>
          <p:cNvPr id="41" name="Google Shape;41;p7"/>
          <p:cNvSpPr txBox="1"/>
          <p:nvPr>
            <p:ph type="title"/>
          </p:nvPr>
        </p:nvSpPr>
        <p:spPr>
          <a:xfrm>
            <a:off x="319500" y="936600"/>
            <a:ext cx="2808000" cy="755700"/>
          </a:xfrm>
          <a:prstGeom prst="rect">
            <a:avLst/>
          </a:prstGeom>
        </p:spPr>
        <p:txBody>
          <a:bodyPr anchorCtr="0" anchor="b" bIns="91425" lIns="91425" spcFirstLastPara="1" rIns="91425" wrap="square" tIns="91425">
            <a:normAutofit/>
          </a:bodyPr>
          <a:lstStyle>
            <a:lvl1pPr lvl="0">
              <a:spcBef>
                <a:spcPts val="0"/>
              </a:spcBef>
              <a:spcAft>
                <a:spcPts val="0"/>
              </a:spcAft>
              <a:buSzPts val="2400"/>
              <a:buNone/>
              <a:defRPr sz="2400"/>
            </a:lvl1pPr>
            <a:lvl2pPr lvl="1">
              <a:spcBef>
                <a:spcPts val="0"/>
              </a:spcBef>
              <a:spcAft>
                <a:spcPts val="0"/>
              </a:spcAft>
              <a:buSzPts val="2400"/>
              <a:buNone/>
              <a:defRPr sz="2400"/>
            </a:lvl2pPr>
            <a:lvl3pPr lvl="2">
              <a:spcBef>
                <a:spcPts val="0"/>
              </a:spcBef>
              <a:spcAft>
                <a:spcPts val="0"/>
              </a:spcAft>
              <a:buSzPts val="2400"/>
              <a:buNone/>
              <a:defRPr sz="2400"/>
            </a:lvl3pPr>
            <a:lvl4pPr lvl="3">
              <a:spcBef>
                <a:spcPts val="0"/>
              </a:spcBef>
              <a:spcAft>
                <a:spcPts val="0"/>
              </a:spcAft>
              <a:buSzPts val="2400"/>
              <a:buNone/>
              <a:defRPr sz="2400"/>
            </a:lvl4pPr>
            <a:lvl5pPr lvl="4">
              <a:spcBef>
                <a:spcPts val="0"/>
              </a:spcBef>
              <a:spcAft>
                <a:spcPts val="0"/>
              </a:spcAft>
              <a:buSzPts val="2400"/>
              <a:buNone/>
              <a:defRPr sz="2400"/>
            </a:lvl5pPr>
            <a:lvl6pPr lvl="5">
              <a:spcBef>
                <a:spcPts val="0"/>
              </a:spcBef>
              <a:spcAft>
                <a:spcPts val="0"/>
              </a:spcAft>
              <a:buSzPts val="2400"/>
              <a:buNone/>
              <a:defRPr sz="2400"/>
            </a:lvl6pPr>
            <a:lvl7pPr lvl="6">
              <a:spcBef>
                <a:spcPts val="0"/>
              </a:spcBef>
              <a:spcAft>
                <a:spcPts val="0"/>
              </a:spcAft>
              <a:buSzPts val="2400"/>
              <a:buNone/>
              <a:defRPr sz="2400"/>
            </a:lvl7pPr>
            <a:lvl8pPr lvl="7">
              <a:spcBef>
                <a:spcPts val="0"/>
              </a:spcBef>
              <a:spcAft>
                <a:spcPts val="0"/>
              </a:spcAft>
              <a:buSzPts val="2400"/>
              <a:buNone/>
              <a:defRPr sz="2400"/>
            </a:lvl8pPr>
            <a:lvl9pPr lvl="8">
              <a:spcBef>
                <a:spcPts val="0"/>
              </a:spcBef>
              <a:spcAft>
                <a:spcPts val="0"/>
              </a:spcAft>
              <a:buSzPts val="2400"/>
              <a:buNone/>
              <a:defRPr sz="2400"/>
            </a:lvl9pPr>
          </a:lstStyle>
          <a:p/>
        </p:txBody>
      </p:sp>
      <p:sp>
        <p:nvSpPr>
          <p:cNvPr id="42" name="Google Shape;42;p7"/>
          <p:cNvSpPr txBox="1"/>
          <p:nvPr>
            <p:ph idx="1" type="body"/>
          </p:nvPr>
        </p:nvSpPr>
        <p:spPr>
          <a:xfrm>
            <a:off x="319500" y="1846804"/>
            <a:ext cx="2808000" cy="2806200"/>
          </a:xfrm>
          <a:prstGeom prst="rect">
            <a:avLst/>
          </a:prstGeom>
        </p:spPr>
        <p:txBody>
          <a:bodyPr anchorCtr="0" anchor="t" bIns="91425" lIns="91425" spcFirstLastPara="1" rIns="91425" wrap="square" tIns="91425">
            <a:normAutofit/>
          </a:bodyPr>
          <a:lstStyle>
            <a:lvl1pPr indent="-304800" lvl="0" marL="457200">
              <a:spcBef>
                <a:spcPts val="0"/>
              </a:spcBef>
              <a:spcAft>
                <a:spcPts val="0"/>
              </a:spcAft>
              <a:buSzPts val="1200"/>
              <a:buChar char="●"/>
              <a:defRPr sz="1200"/>
            </a:lvl1pPr>
            <a:lvl2pPr indent="-304800" lvl="1" marL="914400">
              <a:spcBef>
                <a:spcPts val="0"/>
              </a:spcBef>
              <a:spcAft>
                <a:spcPts val="0"/>
              </a:spcAft>
              <a:buSzPts val="1200"/>
              <a:buChar char="○"/>
              <a:defRPr sz="1200"/>
            </a:lvl2pPr>
            <a:lvl3pPr indent="-304800" lvl="2" marL="1371600">
              <a:spcBef>
                <a:spcPts val="0"/>
              </a:spcBef>
              <a:spcAft>
                <a:spcPts val="0"/>
              </a:spcAft>
              <a:buSzPts val="1200"/>
              <a:buChar char="■"/>
              <a:defRPr sz="1200"/>
            </a:lvl3pPr>
            <a:lvl4pPr indent="-304800" lvl="3" marL="1828800">
              <a:spcBef>
                <a:spcPts val="0"/>
              </a:spcBef>
              <a:spcAft>
                <a:spcPts val="0"/>
              </a:spcAft>
              <a:buSzPts val="1200"/>
              <a:buChar char="●"/>
              <a:defRPr sz="1200"/>
            </a:lvl4pPr>
            <a:lvl5pPr indent="-304800" lvl="4" marL="2286000">
              <a:spcBef>
                <a:spcPts val="0"/>
              </a:spcBef>
              <a:spcAft>
                <a:spcPts val="0"/>
              </a:spcAft>
              <a:buSzPts val="1200"/>
              <a:buChar char="○"/>
              <a:defRPr sz="1200"/>
            </a:lvl5pPr>
            <a:lvl6pPr indent="-304800" lvl="5" marL="2743200">
              <a:spcBef>
                <a:spcPts val="0"/>
              </a:spcBef>
              <a:spcAft>
                <a:spcPts val="0"/>
              </a:spcAft>
              <a:buSzPts val="1200"/>
              <a:buChar char="■"/>
              <a:defRPr sz="1200"/>
            </a:lvl6pPr>
            <a:lvl7pPr indent="-304800" lvl="6" marL="3200400">
              <a:spcBef>
                <a:spcPts val="0"/>
              </a:spcBef>
              <a:spcAft>
                <a:spcPts val="0"/>
              </a:spcAft>
              <a:buSzPts val="1200"/>
              <a:buChar char="●"/>
              <a:defRPr sz="1200"/>
            </a:lvl7pPr>
            <a:lvl8pPr indent="-304800" lvl="7" marL="3657600">
              <a:spcBef>
                <a:spcPts val="0"/>
              </a:spcBef>
              <a:spcAft>
                <a:spcPts val="0"/>
              </a:spcAft>
              <a:buSzPts val="1200"/>
              <a:buChar char="○"/>
              <a:defRPr sz="1200"/>
            </a:lvl8pPr>
            <a:lvl9pPr indent="-304800" lvl="8" marL="4114800">
              <a:spcBef>
                <a:spcPts val="0"/>
              </a:spcBef>
              <a:spcAft>
                <a:spcPts val="0"/>
              </a:spcAft>
              <a:buSzPts val="1200"/>
              <a:buChar char="■"/>
              <a:defRPr sz="1200"/>
            </a:lvl9pPr>
          </a:lstStyle>
          <a:p/>
        </p:txBody>
      </p:sp>
      <p:sp>
        <p:nvSpPr>
          <p:cNvPr id="43" name="Google Shape;43;p7"/>
          <p:cNvSpPr txBox="1"/>
          <p:nvPr>
            <p:ph idx="12" type="sldNum"/>
          </p:nvPr>
        </p:nvSpPr>
        <p:spPr>
          <a:xfrm>
            <a:off x="8497999" y="4688759"/>
            <a:ext cx="548700" cy="393600"/>
          </a:xfrm>
          <a:prstGeom prst="rect">
            <a:avLst/>
          </a:prstGeom>
        </p:spPr>
        <p:txBody>
          <a:bodyPr anchorCtr="0" anchor="ctr" bIns="91425" lIns="91425" spcFirstLastPara="1" rIns="91425" wrap="square" tIns="91425">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Main point">
  <p:cSld name="MAIN_POINT">
    <p:bg>
      <p:bgPr>
        <a:solidFill>
          <a:schemeClr val="lt2"/>
        </a:solidFill>
      </p:bgPr>
    </p:bg>
    <p:spTree>
      <p:nvGrpSpPr>
        <p:cNvPr id="44" name="Shape 44"/>
        <p:cNvGrpSpPr/>
        <p:nvPr/>
      </p:nvGrpSpPr>
      <p:grpSpPr>
        <a:xfrm>
          <a:off x="0" y="0"/>
          <a:ext cx="0" cy="0"/>
          <a:chOff x="0" y="0"/>
          <a:chExt cx="0" cy="0"/>
        </a:xfrm>
      </p:grpSpPr>
      <p:cxnSp>
        <p:nvCxnSpPr>
          <p:cNvPr id="45" name="Google Shape;45;p8"/>
          <p:cNvCxnSpPr/>
          <p:nvPr/>
        </p:nvCxnSpPr>
        <p:spPr>
          <a:xfrm>
            <a:off x="425198" y="415650"/>
            <a:ext cx="183300" cy="0"/>
          </a:xfrm>
          <a:prstGeom prst="straightConnector1">
            <a:avLst/>
          </a:prstGeom>
          <a:noFill/>
          <a:ln cap="flat" cmpd="sng" w="19050">
            <a:solidFill>
              <a:schemeClr val="lt1"/>
            </a:solidFill>
            <a:prstDash val="solid"/>
            <a:round/>
            <a:headEnd len="sm" w="sm" type="none"/>
            <a:tailEnd len="sm" w="sm" type="none"/>
          </a:ln>
        </p:spPr>
      </p:cxnSp>
      <p:sp>
        <p:nvSpPr>
          <p:cNvPr id="46" name="Google Shape;46;p8"/>
          <p:cNvSpPr txBox="1"/>
          <p:nvPr>
            <p:ph type="title"/>
          </p:nvPr>
        </p:nvSpPr>
        <p:spPr>
          <a:xfrm>
            <a:off x="283103" y="712141"/>
            <a:ext cx="6244200" cy="3835500"/>
          </a:xfrm>
          <a:prstGeom prst="rect">
            <a:avLst/>
          </a:prstGeom>
        </p:spPr>
        <p:txBody>
          <a:bodyPr anchorCtr="0" anchor="ctr" bIns="91425" lIns="91425" spcFirstLastPara="1" rIns="91425" wrap="square" tIns="91425">
            <a:normAutofit/>
          </a:bodyPr>
          <a:lstStyle>
            <a:lvl1pPr lvl="0">
              <a:spcBef>
                <a:spcPts val="0"/>
              </a:spcBef>
              <a:spcAft>
                <a:spcPts val="0"/>
              </a:spcAft>
              <a:buClr>
                <a:schemeClr val="lt1"/>
              </a:buClr>
              <a:buSzPts val="4800"/>
              <a:buNone/>
              <a:defRPr sz="4800">
                <a:solidFill>
                  <a:schemeClr val="lt1"/>
                </a:solidFill>
              </a:defRPr>
            </a:lvl1pPr>
            <a:lvl2pPr lvl="1">
              <a:spcBef>
                <a:spcPts val="0"/>
              </a:spcBef>
              <a:spcAft>
                <a:spcPts val="0"/>
              </a:spcAft>
              <a:buClr>
                <a:schemeClr val="lt1"/>
              </a:buClr>
              <a:buSzPts val="4800"/>
              <a:buNone/>
              <a:defRPr sz="4800">
                <a:solidFill>
                  <a:schemeClr val="lt1"/>
                </a:solidFill>
              </a:defRPr>
            </a:lvl2pPr>
            <a:lvl3pPr lvl="2">
              <a:spcBef>
                <a:spcPts val="0"/>
              </a:spcBef>
              <a:spcAft>
                <a:spcPts val="0"/>
              </a:spcAft>
              <a:buClr>
                <a:schemeClr val="lt1"/>
              </a:buClr>
              <a:buSzPts val="4800"/>
              <a:buNone/>
              <a:defRPr sz="4800">
                <a:solidFill>
                  <a:schemeClr val="lt1"/>
                </a:solidFill>
              </a:defRPr>
            </a:lvl3pPr>
            <a:lvl4pPr lvl="3">
              <a:spcBef>
                <a:spcPts val="0"/>
              </a:spcBef>
              <a:spcAft>
                <a:spcPts val="0"/>
              </a:spcAft>
              <a:buClr>
                <a:schemeClr val="lt1"/>
              </a:buClr>
              <a:buSzPts val="4800"/>
              <a:buNone/>
              <a:defRPr sz="4800">
                <a:solidFill>
                  <a:schemeClr val="lt1"/>
                </a:solidFill>
              </a:defRPr>
            </a:lvl4pPr>
            <a:lvl5pPr lvl="4">
              <a:spcBef>
                <a:spcPts val="0"/>
              </a:spcBef>
              <a:spcAft>
                <a:spcPts val="0"/>
              </a:spcAft>
              <a:buClr>
                <a:schemeClr val="lt1"/>
              </a:buClr>
              <a:buSzPts val="4800"/>
              <a:buNone/>
              <a:defRPr sz="4800">
                <a:solidFill>
                  <a:schemeClr val="lt1"/>
                </a:solidFill>
              </a:defRPr>
            </a:lvl5pPr>
            <a:lvl6pPr lvl="5">
              <a:spcBef>
                <a:spcPts val="0"/>
              </a:spcBef>
              <a:spcAft>
                <a:spcPts val="0"/>
              </a:spcAft>
              <a:buClr>
                <a:schemeClr val="lt1"/>
              </a:buClr>
              <a:buSzPts val="4800"/>
              <a:buNone/>
              <a:defRPr sz="4800">
                <a:solidFill>
                  <a:schemeClr val="lt1"/>
                </a:solidFill>
              </a:defRPr>
            </a:lvl6pPr>
            <a:lvl7pPr lvl="6">
              <a:spcBef>
                <a:spcPts val="0"/>
              </a:spcBef>
              <a:spcAft>
                <a:spcPts val="0"/>
              </a:spcAft>
              <a:buClr>
                <a:schemeClr val="lt1"/>
              </a:buClr>
              <a:buSzPts val="4800"/>
              <a:buNone/>
              <a:defRPr sz="4800">
                <a:solidFill>
                  <a:schemeClr val="lt1"/>
                </a:solidFill>
              </a:defRPr>
            </a:lvl7pPr>
            <a:lvl8pPr lvl="7">
              <a:spcBef>
                <a:spcPts val="0"/>
              </a:spcBef>
              <a:spcAft>
                <a:spcPts val="0"/>
              </a:spcAft>
              <a:buClr>
                <a:schemeClr val="lt1"/>
              </a:buClr>
              <a:buSzPts val="4800"/>
              <a:buNone/>
              <a:defRPr sz="4800">
                <a:solidFill>
                  <a:schemeClr val="lt1"/>
                </a:solidFill>
              </a:defRPr>
            </a:lvl8pPr>
            <a:lvl9pPr lvl="8">
              <a:spcBef>
                <a:spcPts val="0"/>
              </a:spcBef>
              <a:spcAft>
                <a:spcPts val="0"/>
              </a:spcAft>
              <a:buClr>
                <a:schemeClr val="lt1"/>
              </a:buClr>
              <a:buSzPts val="4800"/>
              <a:buNone/>
              <a:defRPr sz="4800">
                <a:solidFill>
                  <a:schemeClr val="lt1"/>
                </a:solidFill>
              </a:defRPr>
            </a:lvl9pPr>
          </a:lstStyle>
          <a:p/>
        </p:txBody>
      </p:sp>
      <p:sp>
        <p:nvSpPr>
          <p:cNvPr id="47" name="Google Shape;47;p8"/>
          <p:cNvSpPr txBox="1"/>
          <p:nvPr>
            <p:ph idx="12" type="sldNum"/>
          </p:nvPr>
        </p:nvSpPr>
        <p:spPr>
          <a:xfrm>
            <a:off x="8497999" y="4688759"/>
            <a:ext cx="548700" cy="393600"/>
          </a:xfrm>
          <a:prstGeom prst="rect">
            <a:avLst/>
          </a:prstGeom>
        </p:spPr>
        <p:txBody>
          <a:bodyPr anchorCtr="0" anchor="ctr" bIns="91425" lIns="91425" spcFirstLastPara="1" rIns="91425" wrap="square" tIns="91425">
            <a:normAutofit/>
          </a:bodyPr>
          <a:lstStyle>
            <a:lvl1pPr lvl="0">
              <a:buNone/>
              <a:defRPr>
                <a:solidFill>
                  <a:schemeClr val="lt1"/>
                </a:solidFill>
              </a:defRPr>
            </a:lvl1pPr>
            <a:lvl2pPr lvl="1">
              <a:buNone/>
              <a:defRPr>
                <a:solidFill>
                  <a:schemeClr val="lt1"/>
                </a:solidFill>
              </a:defRPr>
            </a:lvl2pPr>
            <a:lvl3pPr lvl="2">
              <a:buNone/>
              <a:defRPr>
                <a:solidFill>
                  <a:schemeClr val="lt1"/>
                </a:solidFill>
              </a:defRPr>
            </a:lvl3pPr>
            <a:lvl4pPr lvl="3">
              <a:buNone/>
              <a:defRPr>
                <a:solidFill>
                  <a:schemeClr val="lt1"/>
                </a:solidFill>
              </a:defRPr>
            </a:lvl4pPr>
            <a:lvl5pPr lvl="4">
              <a:buNone/>
              <a:defRPr>
                <a:solidFill>
                  <a:schemeClr val="lt1"/>
                </a:solidFill>
              </a:defRPr>
            </a:lvl5pPr>
            <a:lvl6pPr lvl="5">
              <a:buNone/>
              <a:defRPr>
                <a:solidFill>
                  <a:schemeClr val="lt1"/>
                </a:solidFill>
              </a:defRPr>
            </a:lvl6pPr>
            <a:lvl7pPr lvl="6">
              <a:buNone/>
              <a:defRPr>
                <a:solidFill>
                  <a:schemeClr val="lt1"/>
                </a:solidFill>
              </a:defRPr>
            </a:lvl7pPr>
            <a:lvl8pPr lvl="7">
              <a:buNone/>
              <a:defRPr>
                <a:solidFill>
                  <a:schemeClr val="lt1"/>
                </a:solidFill>
              </a:defRPr>
            </a:lvl8pPr>
            <a:lvl9pPr lvl="8">
              <a:buNone/>
              <a:defRPr>
                <a:solidFill>
                  <a:schemeClr val="lt1"/>
                </a:solidFill>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Section title and description">
  <p:cSld name="SECTION_TITLE_AND_DESCRIPTION">
    <p:spTree>
      <p:nvGrpSpPr>
        <p:cNvPr id="48" name="Shape 48"/>
        <p:cNvGrpSpPr/>
        <p:nvPr/>
      </p:nvGrpSpPr>
      <p:grpSpPr>
        <a:xfrm>
          <a:off x="0" y="0"/>
          <a:ext cx="0" cy="0"/>
          <a:chOff x="0" y="0"/>
          <a:chExt cx="0" cy="0"/>
        </a:xfrm>
      </p:grpSpPr>
      <p:sp>
        <p:nvSpPr>
          <p:cNvPr id="49" name="Google Shape;49;p9"/>
          <p:cNvSpPr/>
          <p:nvPr/>
        </p:nvSpPr>
        <p:spPr>
          <a:xfrm>
            <a:off x="4572000" y="125"/>
            <a:ext cx="4572000" cy="5143500"/>
          </a:xfrm>
          <a:prstGeom prst="rect">
            <a:avLst/>
          </a:prstGeom>
          <a:solidFill>
            <a:schemeClr val="dk1"/>
          </a:solidFill>
          <a:ln>
            <a:noFill/>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cxnSp>
        <p:nvCxnSpPr>
          <p:cNvPr id="50" name="Google Shape;50;p9"/>
          <p:cNvCxnSpPr/>
          <p:nvPr/>
        </p:nvCxnSpPr>
        <p:spPr>
          <a:xfrm>
            <a:off x="5029675" y="4495500"/>
            <a:ext cx="468300" cy="0"/>
          </a:xfrm>
          <a:prstGeom prst="straightConnector1">
            <a:avLst/>
          </a:prstGeom>
          <a:noFill/>
          <a:ln cap="flat" cmpd="sng" w="19050">
            <a:solidFill>
              <a:schemeClr val="lt1"/>
            </a:solidFill>
            <a:prstDash val="solid"/>
            <a:round/>
            <a:headEnd len="sm" w="sm" type="none"/>
            <a:tailEnd len="sm" w="sm" type="none"/>
          </a:ln>
        </p:spPr>
      </p:cxnSp>
      <p:sp>
        <p:nvSpPr>
          <p:cNvPr id="51" name="Google Shape;51;p9"/>
          <p:cNvSpPr txBox="1"/>
          <p:nvPr>
            <p:ph type="title"/>
          </p:nvPr>
        </p:nvSpPr>
        <p:spPr>
          <a:xfrm>
            <a:off x="265500" y="1397350"/>
            <a:ext cx="4045200" cy="1318200"/>
          </a:xfrm>
          <a:prstGeom prst="rect">
            <a:avLst/>
          </a:prstGeom>
        </p:spPr>
        <p:txBody>
          <a:bodyPr anchorCtr="0" anchor="b" bIns="91425" lIns="91425" spcFirstLastPara="1" rIns="91425" wrap="square" tIns="91425">
            <a:normAutofit/>
          </a:bodyPr>
          <a:lstStyle>
            <a:lvl1pPr lvl="0" algn="ctr">
              <a:spcBef>
                <a:spcPts val="0"/>
              </a:spcBef>
              <a:spcAft>
                <a:spcPts val="0"/>
              </a:spcAft>
              <a:buClr>
                <a:schemeClr val="dk1"/>
              </a:buClr>
              <a:buSzPts val="3600"/>
              <a:buNone/>
              <a:defRPr sz="3600">
                <a:solidFill>
                  <a:schemeClr val="dk1"/>
                </a:solidFill>
              </a:defRPr>
            </a:lvl1pPr>
            <a:lvl2pPr lvl="1" algn="ctr">
              <a:spcBef>
                <a:spcPts val="0"/>
              </a:spcBef>
              <a:spcAft>
                <a:spcPts val="0"/>
              </a:spcAft>
              <a:buClr>
                <a:schemeClr val="dk1"/>
              </a:buClr>
              <a:buSzPts val="3600"/>
              <a:buNone/>
              <a:defRPr sz="3600">
                <a:solidFill>
                  <a:schemeClr val="dk1"/>
                </a:solidFill>
              </a:defRPr>
            </a:lvl2pPr>
            <a:lvl3pPr lvl="2" algn="ctr">
              <a:spcBef>
                <a:spcPts val="0"/>
              </a:spcBef>
              <a:spcAft>
                <a:spcPts val="0"/>
              </a:spcAft>
              <a:buClr>
                <a:schemeClr val="dk1"/>
              </a:buClr>
              <a:buSzPts val="3600"/>
              <a:buNone/>
              <a:defRPr sz="3600">
                <a:solidFill>
                  <a:schemeClr val="dk1"/>
                </a:solidFill>
              </a:defRPr>
            </a:lvl3pPr>
            <a:lvl4pPr lvl="3" algn="ctr">
              <a:spcBef>
                <a:spcPts val="0"/>
              </a:spcBef>
              <a:spcAft>
                <a:spcPts val="0"/>
              </a:spcAft>
              <a:buClr>
                <a:schemeClr val="dk1"/>
              </a:buClr>
              <a:buSzPts val="3600"/>
              <a:buNone/>
              <a:defRPr sz="3600">
                <a:solidFill>
                  <a:schemeClr val="dk1"/>
                </a:solidFill>
              </a:defRPr>
            </a:lvl4pPr>
            <a:lvl5pPr lvl="4" algn="ctr">
              <a:spcBef>
                <a:spcPts val="0"/>
              </a:spcBef>
              <a:spcAft>
                <a:spcPts val="0"/>
              </a:spcAft>
              <a:buClr>
                <a:schemeClr val="dk1"/>
              </a:buClr>
              <a:buSzPts val="3600"/>
              <a:buNone/>
              <a:defRPr sz="3600">
                <a:solidFill>
                  <a:schemeClr val="dk1"/>
                </a:solidFill>
              </a:defRPr>
            </a:lvl5pPr>
            <a:lvl6pPr lvl="5" algn="ctr">
              <a:spcBef>
                <a:spcPts val="0"/>
              </a:spcBef>
              <a:spcAft>
                <a:spcPts val="0"/>
              </a:spcAft>
              <a:buClr>
                <a:schemeClr val="dk1"/>
              </a:buClr>
              <a:buSzPts val="3600"/>
              <a:buNone/>
              <a:defRPr sz="3600">
                <a:solidFill>
                  <a:schemeClr val="dk1"/>
                </a:solidFill>
              </a:defRPr>
            </a:lvl6pPr>
            <a:lvl7pPr lvl="6" algn="ctr">
              <a:spcBef>
                <a:spcPts val="0"/>
              </a:spcBef>
              <a:spcAft>
                <a:spcPts val="0"/>
              </a:spcAft>
              <a:buClr>
                <a:schemeClr val="dk1"/>
              </a:buClr>
              <a:buSzPts val="3600"/>
              <a:buNone/>
              <a:defRPr sz="3600">
                <a:solidFill>
                  <a:schemeClr val="dk1"/>
                </a:solidFill>
              </a:defRPr>
            </a:lvl7pPr>
            <a:lvl8pPr lvl="7" algn="ctr">
              <a:spcBef>
                <a:spcPts val="0"/>
              </a:spcBef>
              <a:spcAft>
                <a:spcPts val="0"/>
              </a:spcAft>
              <a:buClr>
                <a:schemeClr val="dk1"/>
              </a:buClr>
              <a:buSzPts val="3600"/>
              <a:buNone/>
              <a:defRPr sz="3600">
                <a:solidFill>
                  <a:schemeClr val="dk1"/>
                </a:solidFill>
              </a:defRPr>
            </a:lvl8pPr>
            <a:lvl9pPr lvl="8" algn="ctr">
              <a:spcBef>
                <a:spcPts val="0"/>
              </a:spcBef>
              <a:spcAft>
                <a:spcPts val="0"/>
              </a:spcAft>
              <a:buClr>
                <a:schemeClr val="dk1"/>
              </a:buClr>
              <a:buSzPts val="3600"/>
              <a:buNone/>
              <a:defRPr sz="3600">
                <a:solidFill>
                  <a:schemeClr val="dk1"/>
                </a:solidFill>
              </a:defRPr>
            </a:lvl9pPr>
          </a:lstStyle>
          <a:p/>
        </p:txBody>
      </p:sp>
      <p:sp>
        <p:nvSpPr>
          <p:cNvPr id="52" name="Google Shape;52;p9"/>
          <p:cNvSpPr txBox="1"/>
          <p:nvPr>
            <p:ph idx="1" type="subTitle"/>
          </p:nvPr>
        </p:nvSpPr>
        <p:spPr>
          <a:xfrm>
            <a:off x="265500" y="2735371"/>
            <a:ext cx="4045200" cy="1345500"/>
          </a:xfrm>
          <a:prstGeom prst="rect">
            <a:avLst/>
          </a:prstGeom>
        </p:spPr>
        <p:txBody>
          <a:bodyPr anchorCtr="0" anchor="t" bIns="91425" lIns="91425" spcFirstLastPara="1" rIns="91425" wrap="square" tIns="91425">
            <a:normAutofit/>
          </a:bodyPr>
          <a:lstStyle>
            <a:lvl1pPr lvl="0" algn="ctr">
              <a:lnSpc>
                <a:spcPct val="100000"/>
              </a:lnSpc>
              <a:spcBef>
                <a:spcPts val="0"/>
              </a:spcBef>
              <a:spcAft>
                <a:spcPts val="0"/>
              </a:spcAft>
              <a:buSzPts val="2100"/>
              <a:buNone/>
              <a:defRPr sz="2100"/>
            </a:lvl1pPr>
            <a:lvl2pPr lvl="1" algn="ctr">
              <a:lnSpc>
                <a:spcPct val="100000"/>
              </a:lnSpc>
              <a:spcBef>
                <a:spcPts val="0"/>
              </a:spcBef>
              <a:spcAft>
                <a:spcPts val="0"/>
              </a:spcAft>
              <a:buSzPts val="2100"/>
              <a:buNone/>
              <a:defRPr sz="2100"/>
            </a:lvl2pPr>
            <a:lvl3pPr lvl="2" algn="ctr">
              <a:lnSpc>
                <a:spcPct val="100000"/>
              </a:lnSpc>
              <a:spcBef>
                <a:spcPts val="0"/>
              </a:spcBef>
              <a:spcAft>
                <a:spcPts val="0"/>
              </a:spcAft>
              <a:buSzPts val="2100"/>
              <a:buNone/>
              <a:defRPr sz="2100"/>
            </a:lvl3pPr>
            <a:lvl4pPr lvl="3" algn="ctr">
              <a:lnSpc>
                <a:spcPct val="100000"/>
              </a:lnSpc>
              <a:spcBef>
                <a:spcPts val="0"/>
              </a:spcBef>
              <a:spcAft>
                <a:spcPts val="0"/>
              </a:spcAft>
              <a:buSzPts val="2100"/>
              <a:buNone/>
              <a:defRPr sz="2100"/>
            </a:lvl4pPr>
            <a:lvl5pPr lvl="4" algn="ctr">
              <a:lnSpc>
                <a:spcPct val="100000"/>
              </a:lnSpc>
              <a:spcBef>
                <a:spcPts val="0"/>
              </a:spcBef>
              <a:spcAft>
                <a:spcPts val="0"/>
              </a:spcAft>
              <a:buSzPts val="2100"/>
              <a:buNone/>
              <a:defRPr sz="2100"/>
            </a:lvl5pPr>
            <a:lvl6pPr lvl="5" algn="ctr">
              <a:lnSpc>
                <a:spcPct val="100000"/>
              </a:lnSpc>
              <a:spcBef>
                <a:spcPts val="0"/>
              </a:spcBef>
              <a:spcAft>
                <a:spcPts val="0"/>
              </a:spcAft>
              <a:buSzPts val="2100"/>
              <a:buNone/>
              <a:defRPr sz="2100"/>
            </a:lvl6pPr>
            <a:lvl7pPr lvl="6" algn="ctr">
              <a:lnSpc>
                <a:spcPct val="100000"/>
              </a:lnSpc>
              <a:spcBef>
                <a:spcPts val="0"/>
              </a:spcBef>
              <a:spcAft>
                <a:spcPts val="0"/>
              </a:spcAft>
              <a:buSzPts val="2100"/>
              <a:buNone/>
              <a:defRPr sz="2100"/>
            </a:lvl7pPr>
            <a:lvl8pPr lvl="7" algn="ctr">
              <a:lnSpc>
                <a:spcPct val="100000"/>
              </a:lnSpc>
              <a:spcBef>
                <a:spcPts val="0"/>
              </a:spcBef>
              <a:spcAft>
                <a:spcPts val="0"/>
              </a:spcAft>
              <a:buSzPts val="2100"/>
              <a:buNone/>
              <a:defRPr sz="2100"/>
            </a:lvl8pPr>
            <a:lvl9pPr lvl="8" algn="ctr">
              <a:lnSpc>
                <a:spcPct val="100000"/>
              </a:lnSpc>
              <a:spcBef>
                <a:spcPts val="0"/>
              </a:spcBef>
              <a:spcAft>
                <a:spcPts val="0"/>
              </a:spcAft>
              <a:buSzPts val="2100"/>
              <a:buNone/>
              <a:defRPr sz="2100"/>
            </a:lvl9pPr>
          </a:lstStyle>
          <a:p/>
        </p:txBody>
      </p:sp>
      <p:sp>
        <p:nvSpPr>
          <p:cNvPr id="53" name="Google Shape;53;p9"/>
          <p:cNvSpPr txBox="1"/>
          <p:nvPr>
            <p:ph idx="2" type="body"/>
          </p:nvPr>
        </p:nvSpPr>
        <p:spPr>
          <a:xfrm>
            <a:off x="4939500" y="724200"/>
            <a:ext cx="3837000" cy="3695100"/>
          </a:xfrm>
          <a:prstGeom prst="rect">
            <a:avLst/>
          </a:prstGeom>
        </p:spPr>
        <p:txBody>
          <a:bodyPr anchorCtr="0" anchor="ctr" bIns="91425" lIns="91425" spcFirstLastPara="1" rIns="91425" wrap="square" tIns="91425">
            <a:normAutofit/>
          </a:bodyPr>
          <a:lstStyle>
            <a:lvl1pPr indent="-342900" lvl="0" marL="457200">
              <a:spcBef>
                <a:spcPts val="0"/>
              </a:spcBef>
              <a:spcAft>
                <a:spcPts val="0"/>
              </a:spcAft>
              <a:buClr>
                <a:schemeClr val="lt1"/>
              </a:buClr>
              <a:buSzPts val="1800"/>
              <a:buChar char="●"/>
              <a:defRPr>
                <a:solidFill>
                  <a:schemeClr val="lt1"/>
                </a:solidFill>
              </a:defRPr>
            </a:lvl1pPr>
            <a:lvl2pPr indent="-317500" lvl="1" marL="914400">
              <a:spcBef>
                <a:spcPts val="0"/>
              </a:spcBef>
              <a:spcAft>
                <a:spcPts val="0"/>
              </a:spcAft>
              <a:buClr>
                <a:schemeClr val="lt1"/>
              </a:buClr>
              <a:buSzPts val="1400"/>
              <a:buChar char="○"/>
              <a:defRPr>
                <a:solidFill>
                  <a:schemeClr val="lt1"/>
                </a:solidFill>
              </a:defRPr>
            </a:lvl2pPr>
            <a:lvl3pPr indent="-317500" lvl="2" marL="1371600">
              <a:spcBef>
                <a:spcPts val="0"/>
              </a:spcBef>
              <a:spcAft>
                <a:spcPts val="0"/>
              </a:spcAft>
              <a:buClr>
                <a:schemeClr val="lt1"/>
              </a:buClr>
              <a:buSzPts val="1400"/>
              <a:buChar char="■"/>
              <a:defRPr>
                <a:solidFill>
                  <a:schemeClr val="lt1"/>
                </a:solidFill>
              </a:defRPr>
            </a:lvl3pPr>
            <a:lvl4pPr indent="-317500" lvl="3" marL="1828800">
              <a:spcBef>
                <a:spcPts val="0"/>
              </a:spcBef>
              <a:spcAft>
                <a:spcPts val="0"/>
              </a:spcAft>
              <a:buClr>
                <a:schemeClr val="lt1"/>
              </a:buClr>
              <a:buSzPts val="1400"/>
              <a:buChar char="●"/>
              <a:defRPr>
                <a:solidFill>
                  <a:schemeClr val="lt1"/>
                </a:solidFill>
              </a:defRPr>
            </a:lvl4pPr>
            <a:lvl5pPr indent="-317500" lvl="4" marL="2286000">
              <a:spcBef>
                <a:spcPts val="0"/>
              </a:spcBef>
              <a:spcAft>
                <a:spcPts val="0"/>
              </a:spcAft>
              <a:buClr>
                <a:schemeClr val="lt1"/>
              </a:buClr>
              <a:buSzPts val="1400"/>
              <a:buChar char="○"/>
              <a:defRPr>
                <a:solidFill>
                  <a:schemeClr val="lt1"/>
                </a:solidFill>
              </a:defRPr>
            </a:lvl5pPr>
            <a:lvl6pPr indent="-317500" lvl="5" marL="2743200">
              <a:spcBef>
                <a:spcPts val="0"/>
              </a:spcBef>
              <a:spcAft>
                <a:spcPts val="0"/>
              </a:spcAft>
              <a:buClr>
                <a:schemeClr val="lt1"/>
              </a:buClr>
              <a:buSzPts val="1400"/>
              <a:buChar char="■"/>
              <a:defRPr>
                <a:solidFill>
                  <a:schemeClr val="lt1"/>
                </a:solidFill>
              </a:defRPr>
            </a:lvl6pPr>
            <a:lvl7pPr indent="-317500" lvl="6" marL="3200400">
              <a:spcBef>
                <a:spcPts val="0"/>
              </a:spcBef>
              <a:spcAft>
                <a:spcPts val="0"/>
              </a:spcAft>
              <a:buClr>
                <a:schemeClr val="lt1"/>
              </a:buClr>
              <a:buSzPts val="1400"/>
              <a:buChar char="●"/>
              <a:defRPr>
                <a:solidFill>
                  <a:schemeClr val="lt1"/>
                </a:solidFill>
              </a:defRPr>
            </a:lvl7pPr>
            <a:lvl8pPr indent="-317500" lvl="7" marL="3657600">
              <a:spcBef>
                <a:spcPts val="0"/>
              </a:spcBef>
              <a:spcAft>
                <a:spcPts val="0"/>
              </a:spcAft>
              <a:buClr>
                <a:schemeClr val="lt1"/>
              </a:buClr>
              <a:buSzPts val="1400"/>
              <a:buChar char="○"/>
              <a:defRPr>
                <a:solidFill>
                  <a:schemeClr val="lt1"/>
                </a:solidFill>
              </a:defRPr>
            </a:lvl8pPr>
            <a:lvl9pPr indent="-317500" lvl="8" marL="4114800">
              <a:spcBef>
                <a:spcPts val="0"/>
              </a:spcBef>
              <a:spcAft>
                <a:spcPts val="0"/>
              </a:spcAft>
              <a:buClr>
                <a:schemeClr val="lt1"/>
              </a:buClr>
              <a:buSzPts val="1400"/>
              <a:buChar char="■"/>
              <a:defRPr>
                <a:solidFill>
                  <a:schemeClr val="lt1"/>
                </a:solidFill>
              </a:defRPr>
            </a:lvl9pPr>
          </a:lstStyle>
          <a:p/>
        </p:txBody>
      </p:sp>
      <p:sp>
        <p:nvSpPr>
          <p:cNvPr id="54" name="Google Shape;54;p9"/>
          <p:cNvSpPr txBox="1"/>
          <p:nvPr>
            <p:ph idx="12" type="sldNum"/>
          </p:nvPr>
        </p:nvSpPr>
        <p:spPr>
          <a:xfrm>
            <a:off x="8497999" y="4688759"/>
            <a:ext cx="548700" cy="393600"/>
          </a:xfrm>
          <a:prstGeom prst="rect">
            <a:avLst/>
          </a:prstGeom>
        </p:spPr>
        <p:txBody>
          <a:bodyPr anchorCtr="0" anchor="ctr" bIns="91425" lIns="91425" spcFirstLastPara="1" rIns="91425" wrap="square" tIns="91425">
            <a:normAutofit/>
          </a:bodyPr>
          <a:lstStyle>
            <a:lvl1pPr lvl="0">
              <a:buNone/>
              <a:defRPr>
                <a:solidFill>
                  <a:schemeClr val="lt1"/>
                </a:solidFill>
              </a:defRPr>
            </a:lvl1pPr>
            <a:lvl2pPr lvl="1">
              <a:buNone/>
              <a:defRPr>
                <a:solidFill>
                  <a:schemeClr val="lt1"/>
                </a:solidFill>
              </a:defRPr>
            </a:lvl2pPr>
            <a:lvl3pPr lvl="2">
              <a:buNone/>
              <a:defRPr>
                <a:solidFill>
                  <a:schemeClr val="lt1"/>
                </a:solidFill>
              </a:defRPr>
            </a:lvl3pPr>
            <a:lvl4pPr lvl="3">
              <a:buNone/>
              <a:defRPr>
                <a:solidFill>
                  <a:schemeClr val="lt1"/>
                </a:solidFill>
              </a:defRPr>
            </a:lvl4pPr>
            <a:lvl5pPr lvl="4">
              <a:buNone/>
              <a:defRPr>
                <a:solidFill>
                  <a:schemeClr val="lt1"/>
                </a:solidFill>
              </a:defRPr>
            </a:lvl5pPr>
            <a:lvl6pPr lvl="5">
              <a:buNone/>
              <a:defRPr>
                <a:solidFill>
                  <a:schemeClr val="lt1"/>
                </a:solidFill>
              </a:defRPr>
            </a:lvl6pPr>
            <a:lvl7pPr lvl="6">
              <a:buNone/>
              <a:defRPr>
                <a:solidFill>
                  <a:schemeClr val="lt1"/>
                </a:solidFill>
              </a:defRPr>
            </a:lvl7pPr>
            <a:lvl8pPr lvl="7">
              <a:buNone/>
              <a:defRPr>
                <a:solidFill>
                  <a:schemeClr val="lt1"/>
                </a:solidFill>
              </a:defRPr>
            </a:lvl8pPr>
            <a:lvl9pPr lvl="8">
              <a:buNone/>
              <a:defRPr>
                <a:solidFill>
                  <a:schemeClr val="lt1"/>
                </a:solidFill>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Caption">
  <p:cSld name="CAPTION_ONLY">
    <p:spTree>
      <p:nvGrpSpPr>
        <p:cNvPr id="55" name="Shape 55"/>
        <p:cNvGrpSpPr/>
        <p:nvPr/>
      </p:nvGrpSpPr>
      <p:grpSpPr>
        <a:xfrm>
          <a:off x="0" y="0"/>
          <a:ext cx="0" cy="0"/>
          <a:chOff x="0" y="0"/>
          <a:chExt cx="0" cy="0"/>
        </a:xfrm>
      </p:grpSpPr>
      <p:cxnSp>
        <p:nvCxnSpPr>
          <p:cNvPr id="56" name="Google Shape;56;p10"/>
          <p:cNvCxnSpPr/>
          <p:nvPr/>
        </p:nvCxnSpPr>
        <p:spPr>
          <a:xfrm>
            <a:off x="425200" y="4740000"/>
            <a:ext cx="8296800" cy="0"/>
          </a:xfrm>
          <a:prstGeom prst="straightConnector1">
            <a:avLst/>
          </a:prstGeom>
          <a:noFill/>
          <a:ln cap="flat" cmpd="sng" w="19050">
            <a:solidFill>
              <a:schemeClr val="dk2"/>
            </a:solidFill>
            <a:prstDash val="solid"/>
            <a:round/>
            <a:headEnd len="sm" w="sm" type="none"/>
            <a:tailEnd len="sm" w="sm" type="none"/>
          </a:ln>
        </p:spPr>
      </p:cxnSp>
      <p:cxnSp>
        <p:nvCxnSpPr>
          <p:cNvPr id="57" name="Google Shape;57;p10"/>
          <p:cNvCxnSpPr/>
          <p:nvPr/>
        </p:nvCxnSpPr>
        <p:spPr>
          <a:xfrm>
            <a:off x="425198" y="415650"/>
            <a:ext cx="183300" cy="0"/>
          </a:xfrm>
          <a:prstGeom prst="straightConnector1">
            <a:avLst/>
          </a:prstGeom>
          <a:noFill/>
          <a:ln cap="flat" cmpd="sng" w="19050">
            <a:solidFill>
              <a:schemeClr val="dk2"/>
            </a:solidFill>
            <a:prstDash val="solid"/>
            <a:round/>
            <a:headEnd len="sm" w="sm" type="none"/>
            <a:tailEnd len="sm" w="sm" type="none"/>
          </a:ln>
        </p:spPr>
      </p:cxnSp>
      <p:sp>
        <p:nvSpPr>
          <p:cNvPr id="58" name="Google Shape;58;p10"/>
          <p:cNvSpPr txBox="1"/>
          <p:nvPr>
            <p:ph idx="1" type="body"/>
          </p:nvPr>
        </p:nvSpPr>
        <p:spPr>
          <a:xfrm>
            <a:off x="328017" y="4226025"/>
            <a:ext cx="8388600" cy="393600"/>
          </a:xfrm>
          <a:prstGeom prst="rect">
            <a:avLst/>
          </a:prstGeom>
        </p:spPr>
        <p:txBody>
          <a:bodyPr anchorCtr="0" anchor="ctr" bIns="91425" lIns="91425" spcFirstLastPara="1" rIns="91425" wrap="square" tIns="91425">
            <a:normAutofit/>
          </a:bodyPr>
          <a:lstStyle>
            <a:lvl1pPr indent="-228600" lvl="0" marL="457200">
              <a:lnSpc>
                <a:spcPct val="100000"/>
              </a:lnSpc>
              <a:spcBef>
                <a:spcPts val="0"/>
              </a:spcBef>
              <a:spcAft>
                <a:spcPts val="0"/>
              </a:spcAft>
              <a:buSzPts val="1800"/>
              <a:buNone/>
              <a:defRPr/>
            </a:lvl1pPr>
          </a:lstStyle>
          <a:p/>
        </p:txBody>
      </p:sp>
      <p:sp>
        <p:nvSpPr>
          <p:cNvPr id="59" name="Google Shape;59;p10"/>
          <p:cNvSpPr txBox="1"/>
          <p:nvPr>
            <p:ph idx="12" type="sldNum"/>
          </p:nvPr>
        </p:nvSpPr>
        <p:spPr>
          <a:xfrm>
            <a:off x="8497999" y="4688759"/>
            <a:ext cx="548700" cy="393600"/>
          </a:xfrm>
          <a:prstGeom prst="rect">
            <a:avLst/>
          </a:prstGeom>
        </p:spPr>
        <p:txBody>
          <a:bodyPr anchorCtr="0" anchor="ctr" bIns="91425" lIns="91425" spcFirstLastPara="1" rIns="91425" wrap="square" tIns="91425">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Big number">
  <p:cSld name="BIG_NUMBER">
    <p:spTree>
      <p:nvGrpSpPr>
        <p:cNvPr id="60" name="Shape 60"/>
        <p:cNvGrpSpPr/>
        <p:nvPr/>
      </p:nvGrpSpPr>
      <p:grpSpPr>
        <a:xfrm>
          <a:off x="0" y="0"/>
          <a:ext cx="0" cy="0"/>
          <a:chOff x="0" y="0"/>
          <a:chExt cx="0" cy="0"/>
        </a:xfrm>
      </p:grpSpPr>
      <p:cxnSp>
        <p:nvCxnSpPr>
          <p:cNvPr id="61" name="Google Shape;61;p11"/>
          <p:cNvCxnSpPr/>
          <p:nvPr/>
        </p:nvCxnSpPr>
        <p:spPr>
          <a:xfrm>
            <a:off x="425200" y="4740000"/>
            <a:ext cx="8296800" cy="0"/>
          </a:xfrm>
          <a:prstGeom prst="straightConnector1">
            <a:avLst/>
          </a:prstGeom>
          <a:noFill/>
          <a:ln cap="flat" cmpd="sng" w="19050">
            <a:solidFill>
              <a:schemeClr val="dk2"/>
            </a:solidFill>
            <a:prstDash val="solid"/>
            <a:round/>
            <a:headEnd len="sm" w="sm" type="none"/>
            <a:tailEnd len="sm" w="sm" type="none"/>
          </a:ln>
        </p:spPr>
      </p:cxnSp>
      <p:cxnSp>
        <p:nvCxnSpPr>
          <p:cNvPr id="62" name="Google Shape;62;p11"/>
          <p:cNvCxnSpPr/>
          <p:nvPr/>
        </p:nvCxnSpPr>
        <p:spPr>
          <a:xfrm>
            <a:off x="425200" y="415650"/>
            <a:ext cx="8296800" cy="0"/>
          </a:xfrm>
          <a:prstGeom prst="straightConnector1">
            <a:avLst/>
          </a:prstGeom>
          <a:noFill/>
          <a:ln cap="flat" cmpd="sng" w="38100">
            <a:solidFill>
              <a:schemeClr val="dk2"/>
            </a:solidFill>
            <a:prstDash val="solid"/>
            <a:round/>
            <a:headEnd len="sm" w="sm" type="none"/>
            <a:tailEnd len="sm" w="sm" type="none"/>
          </a:ln>
        </p:spPr>
      </p:cxnSp>
      <p:sp>
        <p:nvSpPr>
          <p:cNvPr id="63" name="Google Shape;63;p11"/>
          <p:cNvSpPr txBox="1"/>
          <p:nvPr>
            <p:ph hasCustomPrompt="1" type="title"/>
          </p:nvPr>
        </p:nvSpPr>
        <p:spPr>
          <a:xfrm>
            <a:off x="853950" y="1304850"/>
            <a:ext cx="7436100" cy="1538400"/>
          </a:xfrm>
          <a:prstGeom prst="rect">
            <a:avLst/>
          </a:prstGeom>
        </p:spPr>
        <p:txBody>
          <a:bodyPr anchorCtr="0" anchor="ctr" bIns="91425" lIns="91425" spcFirstLastPara="1" rIns="91425" wrap="square" tIns="91425">
            <a:normAutofit/>
          </a:bodyPr>
          <a:lstStyle>
            <a:lvl1pPr lvl="0" algn="ctr">
              <a:spcBef>
                <a:spcPts val="0"/>
              </a:spcBef>
              <a:spcAft>
                <a:spcPts val="0"/>
              </a:spcAft>
              <a:buClr>
                <a:schemeClr val="dk1"/>
              </a:buClr>
              <a:buSzPts val="9600"/>
              <a:buFont typeface="Lato"/>
              <a:buNone/>
              <a:defRPr sz="9600">
                <a:solidFill>
                  <a:schemeClr val="dk1"/>
                </a:solidFill>
                <a:latin typeface="Lato"/>
                <a:ea typeface="Lato"/>
                <a:cs typeface="Lato"/>
                <a:sym typeface="Lato"/>
              </a:defRPr>
            </a:lvl1pPr>
            <a:lvl2pPr lvl="1" algn="ctr">
              <a:spcBef>
                <a:spcPts val="0"/>
              </a:spcBef>
              <a:spcAft>
                <a:spcPts val="0"/>
              </a:spcAft>
              <a:buClr>
                <a:schemeClr val="dk1"/>
              </a:buClr>
              <a:buSzPts val="9600"/>
              <a:buFont typeface="Lato"/>
              <a:buNone/>
              <a:defRPr sz="9600">
                <a:solidFill>
                  <a:schemeClr val="dk1"/>
                </a:solidFill>
                <a:latin typeface="Lato"/>
                <a:ea typeface="Lato"/>
                <a:cs typeface="Lato"/>
                <a:sym typeface="Lato"/>
              </a:defRPr>
            </a:lvl2pPr>
            <a:lvl3pPr lvl="2" algn="ctr">
              <a:spcBef>
                <a:spcPts val="0"/>
              </a:spcBef>
              <a:spcAft>
                <a:spcPts val="0"/>
              </a:spcAft>
              <a:buClr>
                <a:schemeClr val="dk1"/>
              </a:buClr>
              <a:buSzPts val="9600"/>
              <a:buFont typeface="Lato"/>
              <a:buNone/>
              <a:defRPr sz="9600">
                <a:solidFill>
                  <a:schemeClr val="dk1"/>
                </a:solidFill>
                <a:latin typeface="Lato"/>
                <a:ea typeface="Lato"/>
                <a:cs typeface="Lato"/>
                <a:sym typeface="Lato"/>
              </a:defRPr>
            </a:lvl3pPr>
            <a:lvl4pPr lvl="3" algn="ctr">
              <a:spcBef>
                <a:spcPts val="0"/>
              </a:spcBef>
              <a:spcAft>
                <a:spcPts val="0"/>
              </a:spcAft>
              <a:buClr>
                <a:schemeClr val="dk1"/>
              </a:buClr>
              <a:buSzPts val="9600"/>
              <a:buFont typeface="Lato"/>
              <a:buNone/>
              <a:defRPr sz="9600">
                <a:solidFill>
                  <a:schemeClr val="dk1"/>
                </a:solidFill>
                <a:latin typeface="Lato"/>
                <a:ea typeface="Lato"/>
                <a:cs typeface="Lato"/>
                <a:sym typeface="Lato"/>
              </a:defRPr>
            </a:lvl4pPr>
            <a:lvl5pPr lvl="4" algn="ctr">
              <a:spcBef>
                <a:spcPts val="0"/>
              </a:spcBef>
              <a:spcAft>
                <a:spcPts val="0"/>
              </a:spcAft>
              <a:buClr>
                <a:schemeClr val="dk1"/>
              </a:buClr>
              <a:buSzPts val="9600"/>
              <a:buFont typeface="Lato"/>
              <a:buNone/>
              <a:defRPr sz="9600">
                <a:solidFill>
                  <a:schemeClr val="dk1"/>
                </a:solidFill>
                <a:latin typeface="Lato"/>
                <a:ea typeface="Lato"/>
                <a:cs typeface="Lato"/>
                <a:sym typeface="Lato"/>
              </a:defRPr>
            </a:lvl5pPr>
            <a:lvl6pPr lvl="5" algn="ctr">
              <a:spcBef>
                <a:spcPts val="0"/>
              </a:spcBef>
              <a:spcAft>
                <a:spcPts val="0"/>
              </a:spcAft>
              <a:buClr>
                <a:schemeClr val="dk1"/>
              </a:buClr>
              <a:buSzPts val="9600"/>
              <a:buFont typeface="Lato"/>
              <a:buNone/>
              <a:defRPr sz="9600">
                <a:solidFill>
                  <a:schemeClr val="dk1"/>
                </a:solidFill>
                <a:latin typeface="Lato"/>
                <a:ea typeface="Lato"/>
                <a:cs typeface="Lato"/>
                <a:sym typeface="Lato"/>
              </a:defRPr>
            </a:lvl6pPr>
            <a:lvl7pPr lvl="6" algn="ctr">
              <a:spcBef>
                <a:spcPts val="0"/>
              </a:spcBef>
              <a:spcAft>
                <a:spcPts val="0"/>
              </a:spcAft>
              <a:buClr>
                <a:schemeClr val="dk1"/>
              </a:buClr>
              <a:buSzPts val="9600"/>
              <a:buFont typeface="Lato"/>
              <a:buNone/>
              <a:defRPr sz="9600">
                <a:solidFill>
                  <a:schemeClr val="dk1"/>
                </a:solidFill>
                <a:latin typeface="Lato"/>
                <a:ea typeface="Lato"/>
                <a:cs typeface="Lato"/>
                <a:sym typeface="Lato"/>
              </a:defRPr>
            </a:lvl7pPr>
            <a:lvl8pPr lvl="7" algn="ctr">
              <a:spcBef>
                <a:spcPts val="0"/>
              </a:spcBef>
              <a:spcAft>
                <a:spcPts val="0"/>
              </a:spcAft>
              <a:buClr>
                <a:schemeClr val="dk1"/>
              </a:buClr>
              <a:buSzPts val="9600"/>
              <a:buFont typeface="Lato"/>
              <a:buNone/>
              <a:defRPr sz="9600">
                <a:solidFill>
                  <a:schemeClr val="dk1"/>
                </a:solidFill>
                <a:latin typeface="Lato"/>
                <a:ea typeface="Lato"/>
                <a:cs typeface="Lato"/>
                <a:sym typeface="Lato"/>
              </a:defRPr>
            </a:lvl8pPr>
            <a:lvl9pPr lvl="8" algn="ctr">
              <a:spcBef>
                <a:spcPts val="0"/>
              </a:spcBef>
              <a:spcAft>
                <a:spcPts val="0"/>
              </a:spcAft>
              <a:buClr>
                <a:schemeClr val="dk1"/>
              </a:buClr>
              <a:buSzPts val="9600"/>
              <a:buFont typeface="Lato"/>
              <a:buNone/>
              <a:defRPr sz="9600">
                <a:solidFill>
                  <a:schemeClr val="dk1"/>
                </a:solidFill>
                <a:latin typeface="Lato"/>
                <a:ea typeface="Lato"/>
                <a:cs typeface="Lato"/>
                <a:sym typeface="Lato"/>
              </a:defRPr>
            </a:lvl9pPr>
          </a:lstStyle>
          <a:p>
            <a:r>
              <a:t>xx%</a:t>
            </a:r>
          </a:p>
        </p:txBody>
      </p:sp>
      <p:sp>
        <p:nvSpPr>
          <p:cNvPr id="64" name="Google Shape;64;p11"/>
          <p:cNvSpPr txBox="1"/>
          <p:nvPr>
            <p:ph idx="1" type="body"/>
          </p:nvPr>
        </p:nvSpPr>
        <p:spPr>
          <a:xfrm>
            <a:off x="853950" y="2919450"/>
            <a:ext cx="7436100" cy="1071600"/>
          </a:xfrm>
          <a:prstGeom prst="rect">
            <a:avLst/>
          </a:prstGeom>
        </p:spPr>
        <p:txBody>
          <a:bodyPr anchorCtr="0" anchor="t" bIns="91425" lIns="91425" spcFirstLastPara="1" rIns="91425" wrap="square" tIns="91425">
            <a:normAutofit/>
          </a:bodyPr>
          <a:lstStyle>
            <a:lvl1pPr indent="-342900" lvl="0" marL="457200" algn="ctr">
              <a:spcBef>
                <a:spcPts val="0"/>
              </a:spcBef>
              <a:spcAft>
                <a:spcPts val="0"/>
              </a:spcAft>
              <a:buSzPts val="1800"/>
              <a:buChar char="●"/>
              <a:defRPr/>
            </a:lvl1pPr>
            <a:lvl2pPr indent="-317500" lvl="1" marL="914400" algn="ctr">
              <a:spcBef>
                <a:spcPts val="0"/>
              </a:spcBef>
              <a:spcAft>
                <a:spcPts val="0"/>
              </a:spcAft>
              <a:buSzPts val="1400"/>
              <a:buChar char="○"/>
              <a:defRPr/>
            </a:lvl2pPr>
            <a:lvl3pPr indent="-317500" lvl="2" marL="1371600" algn="ctr">
              <a:spcBef>
                <a:spcPts val="0"/>
              </a:spcBef>
              <a:spcAft>
                <a:spcPts val="0"/>
              </a:spcAft>
              <a:buSzPts val="1400"/>
              <a:buChar char="■"/>
              <a:defRPr/>
            </a:lvl3pPr>
            <a:lvl4pPr indent="-317500" lvl="3" marL="1828800" algn="ctr">
              <a:spcBef>
                <a:spcPts val="0"/>
              </a:spcBef>
              <a:spcAft>
                <a:spcPts val="0"/>
              </a:spcAft>
              <a:buSzPts val="1400"/>
              <a:buChar char="●"/>
              <a:defRPr/>
            </a:lvl4pPr>
            <a:lvl5pPr indent="-317500" lvl="4" marL="2286000" algn="ctr">
              <a:spcBef>
                <a:spcPts val="0"/>
              </a:spcBef>
              <a:spcAft>
                <a:spcPts val="0"/>
              </a:spcAft>
              <a:buSzPts val="1400"/>
              <a:buChar char="○"/>
              <a:defRPr/>
            </a:lvl5pPr>
            <a:lvl6pPr indent="-317500" lvl="5" marL="2743200" algn="ctr">
              <a:spcBef>
                <a:spcPts val="0"/>
              </a:spcBef>
              <a:spcAft>
                <a:spcPts val="0"/>
              </a:spcAft>
              <a:buSzPts val="1400"/>
              <a:buChar char="■"/>
              <a:defRPr/>
            </a:lvl6pPr>
            <a:lvl7pPr indent="-317500" lvl="6" marL="3200400" algn="ctr">
              <a:spcBef>
                <a:spcPts val="0"/>
              </a:spcBef>
              <a:spcAft>
                <a:spcPts val="0"/>
              </a:spcAft>
              <a:buSzPts val="1400"/>
              <a:buChar char="●"/>
              <a:defRPr/>
            </a:lvl7pPr>
            <a:lvl8pPr indent="-317500" lvl="7" marL="3657600" algn="ctr">
              <a:spcBef>
                <a:spcPts val="0"/>
              </a:spcBef>
              <a:spcAft>
                <a:spcPts val="0"/>
              </a:spcAft>
              <a:buSzPts val="1400"/>
              <a:buChar char="○"/>
              <a:defRPr/>
            </a:lvl8pPr>
            <a:lvl9pPr indent="-317500" lvl="8" marL="4114800" algn="ctr">
              <a:spcBef>
                <a:spcPts val="0"/>
              </a:spcBef>
              <a:spcAft>
                <a:spcPts val="0"/>
              </a:spcAft>
              <a:buSzPts val="1400"/>
              <a:buChar char="■"/>
              <a:defRPr/>
            </a:lvl9pPr>
          </a:lstStyle>
          <a:p/>
        </p:txBody>
      </p:sp>
      <p:sp>
        <p:nvSpPr>
          <p:cNvPr id="65" name="Google Shape;65;p11"/>
          <p:cNvSpPr txBox="1"/>
          <p:nvPr>
            <p:ph idx="12" type="sldNum"/>
          </p:nvPr>
        </p:nvSpPr>
        <p:spPr>
          <a:xfrm>
            <a:off x="8497999" y="4688759"/>
            <a:ext cx="548700" cy="393600"/>
          </a:xfrm>
          <a:prstGeom prst="rect">
            <a:avLst/>
          </a:prstGeom>
        </p:spPr>
        <p:txBody>
          <a:bodyPr anchorCtr="0" anchor="ctr" bIns="91425" lIns="91425" spcFirstLastPara="1" rIns="91425" wrap="square" tIns="91425">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Blank" type="blank">
  <p:cSld name="BLANK">
    <p:spTree>
      <p:nvGrpSpPr>
        <p:cNvPr id="66" name="Shape 66"/>
        <p:cNvGrpSpPr/>
        <p:nvPr/>
      </p:nvGrpSpPr>
      <p:grpSpPr>
        <a:xfrm>
          <a:off x="0" y="0"/>
          <a:ext cx="0" cy="0"/>
          <a:chOff x="0" y="0"/>
          <a:chExt cx="0" cy="0"/>
        </a:xfrm>
      </p:grpSpPr>
      <p:sp>
        <p:nvSpPr>
          <p:cNvPr id="67" name="Google Shape;67;p12"/>
          <p:cNvSpPr txBox="1"/>
          <p:nvPr>
            <p:ph idx="12" type="sldNum"/>
          </p:nvPr>
        </p:nvSpPr>
        <p:spPr>
          <a:xfrm>
            <a:off x="8497999" y="4688759"/>
            <a:ext cx="548700" cy="393600"/>
          </a:xfrm>
          <a:prstGeom prst="rect">
            <a:avLst/>
          </a:prstGeom>
        </p:spPr>
        <p:txBody>
          <a:bodyPr anchorCtr="0" anchor="ctr" bIns="91425" lIns="91425" spcFirstLastPara="1" rIns="91425" wrap="square" tIns="91425">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Masters/_rels/slideMaster1.xml.rels><?xml version="1.0" encoding="UTF-8" standalone="yes"?><Relationships xmlns="http://schemas.openxmlformats.org/package/2006/relationships"><Relationship Id="rId1" Type="http://schemas.openxmlformats.org/officeDocument/2006/relationships/slideLayout" Target="../slideLayouts/slideLayout1.xml"/><Relationship Id="rId2" Type="http://schemas.openxmlformats.org/officeDocument/2006/relationships/slideLayout" Target="../slideLayouts/slideLayout2.xml"/><Relationship Id="rId3" Type="http://schemas.openxmlformats.org/officeDocument/2006/relationships/slideLayout" Target="../slideLayouts/slideLayout3.xml"/><Relationship Id="rId4" Type="http://schemas.openxmlformats.org/officeDocument/2006/relationships/slideLayout" Target="../slideLayouts/slideLayout4.xml"/><Relationship Id="rId11" Type="http://schemas.openxmlformats.org/officeDocument/2006/relationships/slideLayout" Target="../slideLayouts/slideLayout11.xml"/><Relationship Id="rId10" Type="http://schemas.openxmlformats.org/officeDocument/2006/relationships/slideLayout" Target="../slideLayouts/slideLayout10.xml"/><Relationship Id="rId12" Type="http://schemas.openxmlformats.org/officeDocument/2006/relationships/theme" Target="../theme/theme1.xml"/><Relationship Id="rId9" Type="http://schemas.openxmlformats.org/officeDocument/2006/relationships/slideLayout" Target="../slideLayouts/slideLayout9.xml"/><Relationship Id="rId5" Type="http://schemas.openxmlformats.org/officeDocument/2006/relationships/slideLayout" Target="../slideLayouts/slideLayout5.xml"/><Relationship Id="rId6" Type="http://schemas.openxmlformats.org/officeDocument/2006/relationships/slideLayout" Target="../slideLayouts/slideLayout6.xml"/><Relationship Id="rId7" Type="http://schemas.openxmlformats.org/officeDocument/2006/relationships/slideLayout" Target="../slideLayouts/slideLayout7.xml"/><Relationship Id="rId8" Type="http://schemas.openxmlformats.org/officeDocument/2006/relationships/slideLayout" Target="../slideLayouts/slideLayout8.xml"/></Relationships>
</file>

<file path=ppt/slideMasters/slideMaster1.xml><?xml version="1.0" encoding="utf-8"?>
<p:sldMaster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name="swiss-2">
    <p:bg>
      <p:bgPr>
        <a:solidFill>
          <a:schemeClr val="lt1"/>
        </a:solidFill>
      </p:bgPr>
    </p:bg>
    <p:spTree>
      <p:nvGrpSpPr>
        <p:cNvPr id="5" name="Shape 5"/>
        <p:cNvGrpSpPr/>
        <p:nvPr/>
      </p:nvGrpSpPr>
      <p:grpSpPr>
        <a:xfrm>
          <a:off x="0" y="0"/>
          <a:ext cx="0" cy="0"/>
          <a:chOff x="0" y="0"/>
          <a:chExt cx="0" cy="0"/>
        </a:xfrm>
      </p:grpSpPr>
      <p:sp>
        <p:nvSpPr>
          <p:cNvPr id="6" name="Google Shape;6;p1"/>
          <p:cNvSpPr txBox="1"/>
          <p:nvPr>
            <p:ph type="title"/>
          </p:nvPr>
        </p:nvSpPr>
        <p:spPr>
          <a:xfrm>
            <a:off x="2400250" y="575950"/>
            <a:ext cx="6321600" cy="635400"/>
          </a:xfrm>
          <a:prstGeom prst="rect">
            <a:avLst/>
          </a:prstGeom>
          <a:noFill/>
          <a:ln>
            <a:noFill/>
          </a:ln>
        </p:spPr>
        <p:txBody>
          <a:bodyPr anchorCtr="0" anchor="t" bIns="91425" lIns="91425" spcFirstLastPara="1" rIns="91425" wrap="square" tIns="91425">
            <a:normAutofit/>
          </a:bodyPr>
          <a:lstStyle>
            <a:lvl1pPr lvl="0">
              <a:spcBef>
                <a:spcPts val="0"/>
              </a:spcBef>
              <a:spcAft>
                <a:spcPts val="0"/>
              </a:spcAft>
              <a:buClr>
                <a:schemeClr val="dk2"/>
              </a:buClr>
              <a:buSzPts val="3000"/>
              <a:buFont typeface="Raleway"/>
              <a:buNone/>
              <a:defRPr b="1" sz="3000">
                <a:solidFill>
                  <a:schemeClr val="dk2"/>
                </a:solidFill>
                <a:latin typeface="Raleway"/>
                <a:ea typeface="Raleway"/>
                <a:cs typeface="Raleway"/>
                <a:sym typeface="Raleway"/>
              </a:defRPr>
            </a:lvl1pPr>
            <a:lvl2pPr lvl="1">
              <a:spcBef>
                <a:spcPts val="0"/>
              </a:spcBef>
              <a:spcAft>
                <a:spcPts val="0"/>
              </a:spcAft>
              <a:buClr>
                <a:schemeClr val="dk2"/>
              </a:buClr>
              <a:buSzPts val="3000"/>
              <a:buFont typeface="Raleway"/>
              <a:buNone/>
              <a:defRPr b="1" sz="3000">
                <a:solidFill>
                  <a:schemeClr val="dk2"/>
                </a:solidFill>
                <a:latin typeface="Raleway"/>
                <a:ea typeface="Raleway"/>
                <a:cs typeface="Raleway"/>
                <a:sym typeface="Raleway"/>
              </a:defRPr>
            </a:lvl2pPr>
            <a:lvl3pPr lvl="2">
              <a:spcBef>
                <a:spcPts val="0"/>
              </a:spcBef>
              <a:spcAft>
                <a:spcPts val="0"/>
              </a:spcAft>
              <a:buClr>
                <a:schemeClr val="dk2"/>
              </a:buClr>
              <a:buSzPts val="3000"/>
              <a:buFont typeface="Raleway"/>
              <a:buNone/>
              <a:defRPr b="1" sz="3000">
                <a:solidFill>
                  <a:schemeClr val="dk2"/>
                </a:solidFill>
                <a:latin typeface="Raleway"/>
                <a:ea typeface="Raleway"/>
                <a:cs typeface="Raleway"/>
                <a:sym typeface="Raleway"/>
              </a:defRPr>
            </a:lvl3pPr>
            <a:lvl4pPr lvl="3">
              <a:spcBef>
                <a:spcPts val="0"/>
              </a:spcBef>
              <a:spcAft>
                <a:spcPts val="0"/>
              </a:spcAft>
              <a:buClr>
                <a:schemeClr val="dk2"/>
              </a:buClr>
              <a:buSzPts val="3000"/>
              <a:buFont typeface="Raleway"/>
              <a:buNone/>
              <a:defRPr b="1" sz="3000">
                <a:solidFill>
                  <a:schemeClr val="dk2"/>
                </a:solidFill>
                <a:latin typeface="Raleway"/>
                <a:ea typeface="Raleway"/>
                <a:cs typeface="Raleway"/>
                <a:sym typeface="Raleway"/>
              </a:defRPr>
            </a:lvl4pPr>
            <a:lvl5pPr lvl="4">
              <a:spcBef>
                <a:spcPts val="0"/>
              </a:spcBef>
              <a:spcAft>
                <a:spcPts val="0"/>
              </a:spcAft>
              <a:buClr>
                <a:schemeClr val="dk2"/>
              </a:buClr>
              <a:buSzPts val="3000"/>
              <a:buFont typeface="Raleway"/>
              <a:buNone/>
              <a:defRPr b="1" sz="3000">
                <a:solidFill>
                  <a:schemeClr val="dk2"/>
                </a:solidFill>
                <a:latin typeface="Raleway"/>
                <a:ea typeface="Raleway"/>
                <a:cs typeface="Raleway"/>
                <a:sym typeface="Raleway"/>
              </a:defRPr>
            </a:lvl5pPr>
            <a:lvl6pPr lvl="5">
              <a:spcBef>
                <a:spcPts val="0"/>
              </a:spcBef>
              <a:spcAft>
                <a:spcPts val="0"/>
              </a:spcAft>
              <a:buClr>
                <a:schemeClr val="dk2"/>
              </a:buClr>
              <a:buSzPts val="3000"/>
              <a:buFont typeface="Raleway"/>
              <a:buNone/>
              <a:defRPr b="1" sz="3000">
                <a:solidFill>
                  <a:schemeClr val="dk2"/>
                </a:solidFill>
                <a:latin typeface="Raleway"/>
                <a:ea typeface="Raleway"/>
                <a:cs typeface="Raleway"/>
                <a:sym typeface="Raleway"/>
              </a:defRPr>
            </a:lvl6pPr>
            <a:lvl7pPr lvl="6">
              <a:spcBef>
                <a:spcPts val="0"/>
              </a:spcBef>
              <a:spcAft>
                <a:spcPts val="0"/>
              </a:spcAft>
              <a:buClr>
                <a:schemeClr val="dk2"/>
              </a:buClr>
              <a:buSzPts val="3000"/>
              <a:buFont typeface="Raleway"/>
              <a:buNone/>
              <a:defRPr b="1" sz="3000">
                <a:solidFill>
                  <a:schemeClr val="dk2"/>
                </a:solidFill>
                <a:latin typeface="Raleway"/>
                <a:ea typeface="Raleway"/>
                <a:cs typeface="Raleway"/>
                <a:sym typeface="Raleway"/>
              </a:defRPr>
            </a:lvl7pPr>
            <a:lvl8pPr lvl="7">
              <a:spcBef>
                <a:spcPts val="0"/>
              </a:spcBef>
              <a:spcAft>
                <a:spcPts val="0"/>
              </a:spcAft>
              <a:buClr>
                <a:schemeClr val="dk2"/>
              </a:buClr>
              <a:buSzPts val="3000"/>
              <a:buFont typeface="Raleway"/>
              <a:buNone/>
              <a:defRPr b="1" sz="3000">
                <a:solidFill>
                  <a:schemeClr val="dk2"/>
                </a:solidFill>
                <a:latin typeface="Raleway"/>
                <a:ea typeface="Raleway"/>
                <a:cs typeface="Raleway"/>
                <a:sym typeface="Raleway"/>
              </a:defRPr>
            </a:lvl8pPr>
            <a:lvl9pPr lvl="8">
              <a:spcBef>
                <a:spcPts val="0"/>
              </a:spcBef>
              <a:spcAft>
                <a:spcPts val="0"/>
              </a:spcAft>
              <a:buClr>
                <a:schemeClr val="dk2"/>
              </a:buClr>
              <a:buSzPts val="3000"/>
              <a:buFont typeface="Raleway"/>
              <a:buNone/>
              <a:defRPr b="1" sz="3000">
                <a:solidFill>
                  <a:schemeClr val="dk2"/>
                </a:solidFill>
                <a:latin typeface="Raleway"/>
                <a:ea typeface="Raleway"/>
                <a:cs typeface="Raleway"/>
                <a:sym typeface="Raleway"/>
              </a:defRPr>
            </a:lvl9pPr>
          </a:lstStyle>
          <a:p/>
        </p:txBody>
      </p:sp>
      <p:sp>
        <p:nvSpPr>
          <p:cNvPr id="7" name="Google Shape;7;p1"/>
          <p:cNvSpPr txBox="1"/>
          <p:nvPr>
            <p:ph idx="1" type="body"/>
          </p:nvPr>
        </p:nvSpPr>
        <p:spPr>
          <a:xfrm>
            <a:off x="2410112" y="1595776"/>
            <a:ext cx="6321600" cy="3002400"/>
          </a:xfrm>
          <a:prstGeom prst="rect">
            <a:avLst/>
          </a:prstGeom>
          <a:noFill/>
          <a:ln>
            <a:noFill/>
          </a:ln>
        </p:spPr>
        <p:txBody>
          <a:bodyPr anchorCtr="0" anchor="t" bIns="91425" lIns="91425" spcFirstLastPara="1" rIns="91425" wrap="square" tIns="91425">
            <a:normAutofit/>
          </a:bodyPr>
          <a:lstStyle>
            <a:lvl1pPr indent="-342900" lvl="0" marL="457200">
              <a:lnSpc>
                <a:spcPct val="115000"/>
              </a:lnSpc>
              <a:spcBef>
                <a:spcPts val="0"/>
              </a:spcBef>
              <a:spcAft>
                <a:spcPts val="0"/>
              </a:spcAft>
              <a:buClr>
                <a:schemeClr val="dk2"/>
              </a:buClr>
              <a:buSzPts val="1800"/>
              <a:buFont typeface="Lato"/>
              <a:buChar char="●"/>
              <a:defRPr sz="1800">
                <a:solidFill>
                  <a:schemeClr val="dk2"/>
                </a:solidFill>
                <a:latin typeface="Lato"/>
                <a:ea typeface="Lato"/>
                <a:cs typeface="Lato"/>
                <a:sym typeface="Lato"/>
              </a:defRPr>
            </a:lvl1pPr>
            <a:lvl2pPr indent="-317500" lvl="1" marL="914400">
              <a:lnSpc>
                <a:spcPct val="115000"/>
              </a:lnSpc>
              <a:spcBef>
                <a:spcPts val="0"/>
              </a:spcBef>
              <a:spcAft>
                <a:spcPts val="0"/>
              </a:spcAft>
              <a:buClr>
                <a:schemeClr val="dk2"/>
              </a:buClr>
              <a:buSzPts val="1400"/>
              <a:buFont typeface="Lato"/>
              <a:buChar char="○"/>
              <a:defRPr>
                <a:solidFill>
                  <a:schemeClr val="dk2"/>
                </a:solidFill>
                <a:latin typeface="Lato"/>
                <a:ea typeface="Lato"/>
                <a:cs typeface="Lato"/>
                <a:sym typeface="Lato"/>
              </a:defRPr>
            </a:lvl2pPr>
            <a:lvl3pPr indent="-317500" lvl="2" marL="1371600">
              <a:lnSpc>
                <a:spcPct val="115000"/>
              </a:lnSpc>
              <a:spcBef>
                <a:spcPts val="0"/>
              </a:spcBef>
              <a:spcAft>
                <a:spcPts val="0"/>
              </a:spcAft>
              <a:buClr>
                <a:schemeClr val="dk2"/>
              </a:buClr>
              <a:buSzPts val="1400"/>
              <a:buFont typeface="Lato"/>
              <a:buChar char="■"/>
              <a:defRPr>
                <a:solidFill>
                  <a:schemeClr val="dk2"/>
                </a:solidFill>
                <a:latin typeface="Lato"/>
                <a:ea typeface="Lato"/>
                <a:cs typeface="Lato"/>
                <a:sym typeface="Lato"/>
              </a:defRPr>
            </a:lvl3pPr>
            <a:lvl4pPr indent="-317500" lvl="3" marL="1828800">
              <a:lnSpc>
                <a:spcPct val="115000"/>
              </a:lnSpc>
              <a:spcBef>
                <a:spcPts val="0"/>
              </a:spcBef>
              <a:spcAft>
                <a:spcPts val="0"/>
              </a:spcAft>
              <a:buClr>
                <a:schemeClr val="dk2"/>
              </a:buClr>
              <a:buSzPts val="1400"/>
              <a:buFont typeface="Lato"/>
              <a:buChar char="●"/>
              <a:defRPr>
                <a:solidFill>
                  <a:schemeClr val="dk2"/>
                </a:solidFill>
                <a:latin typeface="Lato"/>
                <a:ea typeface="Lato"/>
                <a:cs typeface="Lato"/>
                <a:sym typeface="Lato"/>
              </a:defRPr>
            </a:lvl4pPr>
            <a:lvl5pPr indent="-317500" lvl="4" marL="2286000">
              <a:lnSpc>
                <a:spcPct val="115000"/>
              </a:lnSpc>
              <a:spcBef>
                <a:spcPts val="0"/>
              </a:spcBef>
              <a:spcAft>
                <a:spcPts val="0"/>
              </a:spcAft>
              <a:buClr>
                <a:schemeClr val="dk2"/>
              </a:buClr>
              <a:buSzPts val="1400"/>
              <a:buFont typeface="Lato"/>
              <a:buChar char="○"/>
              <a:defRPr>
                <a:solidFill>
                  <a:schemeClr val="dk2"/>
                </a:solidFill>
                <a:latin typeface="Lato"/>
                <a:ea typeface="Lato"/>
                <a:cs typeface="Lato"/>
                <a:sym typeface="Lato"/>
              </a:defRPr>
            </a:lvl5pPr>
            <a:lvl6pPr indent="-317500" lvl="5" marL="2743200">
              <a:lnSpc>
                <a:spcPct val="115000"/>
              </a:lnSpc>
              <a:spcBef>
                <a:spcPts val="0"/>
              </a:spcBef>
              <a:spcAft>
                <a:spcPts val="0"/>
              </a:spcAft>
              <a:buClr>
                <a:schemeClr val="dk2"/>
              </a:buClr>
              <a:buSzPts val="1400"/>
              <a:buFont typeface="Lato"/>
              <a:buChar char="■"/>
              <a:defRPr>
                <a:solidFill>
                  <a:schemeClr val="dk2"/>
                </a:solidFill>
                <a:latin typeface="Lato"/>
                <a:ea typeface="Lato"/>
                <a:cs typeface="Lato"/>
                <a:sym typeface="Lato"/>
              </a:defRPr>
            </a:lvl6pPr>
            <a:lvl7pPr indent="-317500" lvl="6" marL="3200400">
              <a:lnSpc>
                <a:spcPct val="115000"/>
              </a:lnSpc>
              <a:spcBef>
                <a:spcPts val="0"/>
              </a:spcBef>
              <a:spcAft>
                <a:spcPts val="0"/>
              </a:spcAft>
              <a:buClr>
                <a:schemeClr val="dk2"/>
              </a:buClr>
              <a:buSzPts val="1400"/>
              <a:buFont typeface="Lato"/>
              <a:buChar char="●"/>
              <a:defRPr>
                <a:solidFill>
                  <a:schemeClr val="dk2"/>
                </a:solidFill>
                <a:latin typeface="Lato"/>
                <a:ea typeface="Lato"/>
                <a:cs typeface="Lato"/>
                <a:sym typeface="Lato"/>
              </a:defRPr>
            </a:lvl7pPr>
            <a:lvl8pPr indent="-317500" lvl="7" marL="3657600">
              <a:lnSpc>
                <a:spcPct val="115000"/>
              </a:lnSpc>
              <a:spcBef>
                <a:spcPts val="0"/>
              </a:spcBef>
              <a:spcAft>
                <a:spcPts val="0"/>
              </a:spcAft>
              <a:buClr>
                <a:schemeClr val="dk2"/>
              </a:buClr>
              <a:buSzPts val="1400"/>
              <a:buFont typeface="Lato"/>
              <a:buChar char="○"/>
              <a:defRPr>
                <a:solidFill>
                  <a:schemeClr val="dk2"/>
                </a:solidFill>
                <a:latin typeface="Lato"/>
                <a:ea typeface="Lato"/>
                <a:cs typeface="Lato"/>
                <a:sym typeface="Lato"/>
              </a:defRPr>
            </a:lvl8pPr>
            <a:lvl9pPr indent="-317500" lvl="8" marL="4114800">
              <a:lnSpc>
                <a:spcPct val="115000"/>
              </a:lnSpc>
              <a:spcBef>
                <a:spcPts val="0"/>
              </a:spcBef>
              <a:spcAft>
                <a:spcPts val="0"/>
              </a:spcAft>
              <a:buClr>
                <a:schemeClr val="dk2"/>
              </a:buClr>
              <a:buSzPts val="1400"/>
              <a:buFont typeface="Lato"/>
              <a:buChar char="■"/>
              <a:defRPr>
                <a:solidFill>
                  <a:schemeClr val="dk2"/>
                </a:solidFill>
                <a:latin typeface="Lato"/>
                <a:ea typeface="Lato"/>
                <a:cs typeface="Lato"/>
                <a:sym typeface="Lato"/>
              </a:defRPr>
            </a:lvl9pPr>
          </a:lstStyle>
          <a:p/>
        </p:txBody>
      </p:sp>
      <p:sp>
        <p:nvSpPr>
          <p:cNvPr id="8" name="Google Shape;8;p1"/>
          <p:cNvSpPr txBox="1"/>
          <p:nvPr>
            <p:ph idx="12" type="sldNum"/>
          </p:nvPr>
        </p:nvSpPr>
        <p:spPr>
          <a:xfrm>
            <a:off x="8497999" y="4688759"/>
            <a:ext cx="548700" cy="393600"/>
          </a:xfrm>
          <a:prstGeom prst="rect">
            <a:avLst/>
          </a:prstGeom>
          <a:noFill/>
          <a:ln>
            <a:noFill/>
          </a:ln>
        </p:spPr>
        <p:txBody>
          <a:bodyPr anchorCtr="0" anchor="ctr" bIns="91425" lIns="91425" spcFirstLastPara="1" rIns="91425" wrap="square" tIns="91425">
            <a:normAutofit/>
          </a:bodyPr>
          <a:lstStyle>
            <a:lvl1pPr lvl="0" algn="r">
              <a:buNone/>
              <a:defRPr sz="1000">
                <a:solidFill>
                  <a:schemeClr val="dk2"/>
                </a:solidFill>
                <a:latin typeface="Lato"/>
                <a:ea typeface="Lato"/>
                <a:cs typeface="Lato"/>
                <a:sym typeface="Lato"/>
              </a:defRPr>
            </a:lvl1pPr>
            <a:lvl2pPr lvl="1" algn="r">
              <a:buNone/>
              <a:defRPr sz="1000">
                <a:solidFill>
                  <a:schemeClr val="dk2"/>
                </a:solidFill>
                <a:latin typeface="Lato"/>
                <a:ea typeface="Lato"/>
                <a:cs typeface="Lato"/>
                <a:sym typeface="Lato"/>
              </a:defRPr>
            </a:lvl2pPr>
            <a:lvl3pPr lvl="2" algn="r">
              <a:buNone/>
              <a:defRPr sz="1000">
                <a:solidFill>
                  <a:schemeClr val="dk2"/>
                </a:solidFill>
                <a:latin typeface="Lato"/>
                <a:ea typeface="Lato"/>
                <a:cs typeface="Lato"/>
                <a:sym typeface="Lato"/>
              </a:defRPr>
            </a:lvl3pPr>
            <a:lvl4pPr lvl="3" algn="r">
              <a:buNone/>
              <a:defRPr sz="1000">
                <a:solidFill>
                  <a:schemeClr val="dk2"/>
                </a:solidFill>
                <a:latin typeface="Lato"/>
                <a:ea typeface="Lato"/>
                <a:cs typeface="Lato"/>
                <a:sym typeface="Lato"/>
              </a:defRPr>
            </a:lvl4pPr>
            <a:lvl5pPr lvl="4" algn="r">
              <a:buNone/>
              <a:defRPr sz="1000">
                <a:solidFill>
                  <a:schemeClr val="dk2"/>
                </a:solidFill>
                <a:latin typeface="Lato"/>
                <a:ea typeface="Lato"/>
                <a:cs typeface="Lato"/>
                <a:sym typeface="Lato"/>
              </a:defRPr>
            </a:lvl5pPr>
            <a:lvl6pPr lvl="5" algn="r">
              <a:buNone/>
              <a:defRPr sz="1000">
                <a:solidFill>
                  <a:schemeClr val="dk2"/>
                </a:solidFill>
                <a:latin typeface="Lato"/>
                <a:ea typeface="Lato"/>
                <a:cs typeface="Lato"/>
                <a:sym typeface="Lato"/>
              </a:defRPr>
            </a:lvl6pPr>
            <a:lvl7pPr lvl="6" algn="r">
              <a:buNone/>
              <a:defRPr sz="1000">
                <a:solidFill>
                  <a:schemeClr val="dk2"/>
                </a:solidFill>
                <a:latin typeface="Lato"/>
                <a:ea typeface="Lato"/>
                <a:cs typeface="Lato"/>
                <a:sym typeface="Lato"/>
              </a:defRPr>
            </a:lvl7pPr>
            <a:lvl8pPr lvl="7" algn="r">
              <a:buNone/>
              <a:defRPr sz="1000">
                <a:solidFill>
                  <a:schemeClr val="dk2"/>
                </a:solidFill>
                <a:latin typeface="Lato"/>
                <a:ea typeface="Lato"/>
                <a:cs typeface="Lato"/>
                <a:sym typeface="Lato"/>
              </a:defRPr>
            </a:lvl8pPr>
            <a:lvl9pPr lvl="8" algn="r">
              <a:buNone/>
              <a:defRPr sz="1000">
                <a:solidFill>
                  <a:schemeClr val="dk2"/>
                </a:solidFill>
                <a:latin typeface="Lato"/>
                <a:ea typeface="Lato"/>
                <a:cs typeface="Lato"/>
                <a:sym typeface="Lato"/>
              </a:defRPr>
            </a:lvl9pPr>
          </a:lstStyle>
          <a:p>
            <a:pPr indent="0" lvl="0" marL="0" rtl="0" algn="r">
              <a:spcBef>
                <a:spcPts val="0"/>
              </a:spcBef>
              <a:spcAft>
                <a:spcPts val="0"/>
              </a:spcAft>
              <a:buNone/>
            </a:pPr>
            <a:fld id="{00000000-1234-1234-1234-123412341234}" type="slidenum">
              <a:rPr lang="en"/>
              <a:t>‹#›</a:t>
            </a:fld>
            <a:endParaRPr/>
          </a:p>
        </p:txBody>
      </p:sp>
    </p:spTree>
  </p:cSld>
  <p:clrMap accent1="accent1" accent2="accent2" accent3="accent3" accent4="accent4" accent5="accent5" accent6="accent6" bg1="lt1" bg2="dk2" tx1="dk1" tx2="lt2" folHlink="folHlink" hlink="hlink"/>
  <p:sldLayoutIdLst>
    <p:sldLayoutId id="2147483648" r:id="rId1"/>
    <p:sldLayoutId id="2147483649" r:id="rId2"/>
    <p:sldLayoutId id="2147483650" r:id="rId3"/>
    <p:sldLayoutId id="2147483651" r:id="rId4"/>
    <p:sldLayoutId id="2147483652" r:id="rId5"/>
    <p:sldLayoutId id="2147483653" r:id="rId6"/>
    <p:sldLayoutId id="2147483654" r:id="rId7"/>
    <p:sldLayoutId id="2147483655" r:id="rId8"/>
    <p:sldLayoutId id="2147483656" r:id="rId9"/>
    <p:sldLayoutId id="2147483657" r:id="rId10"/>
    <p:sldLayoutId id="2147483658" r:id="rId11"/>
  </p:sldLayoutIdLst>
  <p:hf dt="0" ftr="0" hdr="0" sldNum="0"/>
  <p:txStyles>
    <p:title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titleStyle>
    <p:body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bodyStyle>
    <p:other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 Id="rId2" Type="http://schemas.openxmlformats.org/officeDocument/2006/relationships/notesSlide" Target="../notesSlides/notesSlide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1.xml"/><Relationship Id="rId2" Type="http://schemas.openxmlformats.org/officeDocument/2006/relationships/notesSlide" Target="../notesSlides/notesSlide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8.xml"/><Relationship Id="rId2" Type="http://schemas.openxmlformats.org/officeDocument/2006/relationships/notesSlide" Target="../notesSlides/notesSlide3.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8.xml"/><Relationship Id="rId2" Type="http://schemas.openxmlformats.org/officeDocument/2006/relationships/notesSlide" Target="../notesSlides/notesSlide4.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8.xml"/><Relationship Id="rId2" Type="http://schemas.openxmlformats.org/officeDocument/2006/relationships/notesSlide" Target="../notesSlides/notesSlide5.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8.xml"/><Relationship Id="rId2" Type="http://schemas.openxmlformats.org/officeDocument/2006/relationships/notesSlide" Target="../notesSlides/notesSlide6.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8.xml"/><Relationship Id="rId2" Type="http://schemas.openxmlformats.org/officeDocument/2006/relationships/notesSlide" Target="../notesSlides/notesSlide7.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8.xml"/><Relationship Id="rId2" Type="http://schemas.openxmlformats.org/officeDocument/2006/relationships/notesSlide" Target="../notesSlides/notesSlide8.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8.xml"/><Relationship Id="rId2" Type="http://schemas.openxmlformats.org/officeDocument/2006/relationships/notesSlide" Target="../notesSlides/notesSlide9.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1.xml"/><Relationship Id="rId2" Type="http://schemas.openxmlformats.org/officeDocument/2006/relationships/notesSlide" Target="../notesSlides/notesSlide10.xml"/></Relationships>
</file>

<file path=ppt/slides/slide1.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71" name="Shape 71"/>
        <p:cNvGrpSpPr/>
        <p:nvPr/>
      </p:nvGrpSpPr>
      <p:grpSpPr>
        <a:xfrm>
          <a:off x="0" y="0"/>
          <a:ext cx="0" cy="0"/>
          <a:chOff x="0" y="0"/>
          <a:chExt cx="0" cy="0"/>
        </a:xfrm>
      </p:grpSpPr>
      <p:sp>
        <p:nvSpPr>
          <p:cNvPr id="72" name="Google Shape;72;p13"/>
          <p:cNvSpPr txBox="1"/>
          <p:nvPr>
            <p:ph type="ctrTitle"/>
          </p:nvPr>
        </p:nvSpPr>
        <p:spPr>
          <a:xfrm>
            <a:off x="2371725" y="630225"/>
            <a:ext cx="6565200" cy="2399100"/>
          </a:xfrm>
          <a:prstGeom prst="rect">
            <a:avLst/>
          </a:prstGeom>
        </p:spPr>
        <p:txBody>
          <a:bodyPr anchorCtr="0" anchor="t" bIns="91425" lIns="91425" spcFirstLastPara="1" rIns="91425" wrap="square" tIns="91425">
            <a:normAutofit/>
          </a:bodyPr>
          <a:lstStyle/>
          <a:p>
            <a:pPr indent="0" lvl="0" marL="0" rtl="0" algn="l">
              <a:spcBef>
                <a:spcPts val="0"/>
              </a:spcBef>
              <a:spcAft>
                <a:spcPts val="0"/>
              </a:spcAft>
              <a:buNone/>
            </a:pPr>
            <a:r>
              <a:rPr lang="en"/>
              <a:t>Building a Competitive Application</a:t>
            </a:r>
            <a:endParaRPr/>
          </a:p>
        </p:txBody>
      </p:sp>
      <p:sp>
        <p:nvSpPr>
          <p:cNvPr id="73" name="Google Shape;73;p13"/>
          <p:cNvSpPr txBox="1"/>
          <p:nvPr>
            <p:ph idx="1" type="subTitle"/>
          </p:nvPr>
        </p:nvSpPr>
        <p:spPr>
          <a:xfrm>
            <a:off x="2371717" y="3344325"/>
            <a:ext cx="6331500" cy="1241700"/>
          </a:xfrm>
          <a:prstGeom prst="rect">
            <a:avLst/>
          </a:prstGeom>
        </p:spPr>
        <p:txBody>
          <a:bodyPr anchorCtr="0" anchor="b" bIns="91425" lIns="91425" spcFirstLastPara="1" rIns="91425" wrap="square" tIns="91425">
            <a:normAutofit/>
          </a:bodyPr>
          <a:lstStyle/>
          <a:p>
            <a:pPr indent="0" lvl="0" marL="0" rtl="0" algn="l">
              <a:spcBef>
                <a:spcPts val="0"/>
              </a:spcBef>
              <a:spcAft>
                <a:spcPts val="0"/>
              </a:spcAft>
              <a:buNone/>
            </a:pPr>
            <a:r>
              <a:rPr lang="en" sz="2000"/>
              <a:t>Sophia Stills</a:t>
            </a:r>
            <a:endParaRPr sz="2000"/>
          </a:p>
          <a:p>
            <a:pPr indent="0" lvl="0" marL="0" rtl="0" algn="l">
              <a:spcBef>
                <a:spcPts val="0"/>
              </a:spcBef>
              <a:spcAft>
                <a:spcPts val="0"/>
              </a:spcAft>
              <a:buNone/>
            </a:pPr>
            <a:r>
              <a:rPr lang="en" sz="2000"/>
              <a:t>Assistant Director of Admissions  </a:t>
            </a:r>
            <a:endParaRPr sz="2000"/>
          </a:p>
          <a:p>
            <a:pPr indent="0" lvl="0" marL="0" rtl="0" algn="l">
              <a:spcBef>
                <a:spcPts val="0"/>
              </a:spcBef>
              <a:spcAft>
                <a:spcPts val="0"/>
              </a:spcAft>
              <a:buNone/>
            </a:pPr>
            <a:r>
              <a:rPr lang="en" sz="2000"/>
              <a:t>California Institute of Technology</a:t>
            </a:r>
            <a:endParaRPr sz="2000"/>
          </a:p>
        </p:txBody>
      </p:sp>
    </p:spTree>
  </p:cSld>
  <p:clrMapOvr>
    <a:masterClrMapping/>
  </p:clrMapOvr>
</p:sld>
</file>

<file path=ppt/slides/slide2.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77" name="Shape 77"/>
        <p:cNvGrpSpPr/>
        <p:nvPr/>
      </p:nvGrpSpPr>
      <p:grpSpPr>
        <a:xfrm>
          <a:off x="0" y="0"/>
          <a:ext cx="0" cy="0"/>
          <a:chOff x="0" y="0"/>
          <a:chExt cx="0" cy="0"/>
        </a:xfrm>
      </p:grpSpPr>
      <p:sp>
        <p:nvSpPr>
          <p:cNvPr id="78" name="Google Shape;78;p14"/>
          <p:cNvSpPr txBox="1"/>
          <p:nvPr>
            <p:ph type="ctrTitle"/>
          </p:nvPr>
        </p:nvSpPr>
        <p:spPr>
          <a:xfrm>
            <a:off x="3865975" y="2124450"/>
            <a:ext cx="4489500" cy="894600"/>
          </a:xfrm>
          <a:prstGeom prst="rect">
            <a:avLst/>
          </a:prstGeom>
        </p:spPr>
        <p:txBody>
          <a:bodyPr anchorCtr="0" anchor="t" bIns="91425" lIns="91425" spcFirstLastPara="1" rIns="91425" wrap="square" tIns="91425">
            <a:normAutofit fontScale="90000"/>
          </a:bodyPr>
          <a:lstStyle/>
          <a:p>
            <a:pPr indent="0" lvl="0" marL="0" rtl="0" algn="l">
              <a:spcBef>
                <a:spcPts val="0"/>
              </a:spcBef>
              <a:spcAft>
                <a:spcPts val="0"/>
              </a:spcAft>
              <a:buNone/>
            </a:pPr>
            <a:r>
              <a:rPr lang="en"/>
              <a:t>Holistic Review</a:t>
            </a:r>
            <a:endParaRPr/>
          </a:p>
        </p:txBody>
      </p:sp>
    </p:spTree>
  </p:cSld>
  <p:clrMapOvr>
    <a:masterClrMapping/>
  </p:clrMapOvr>
</p:sld>
</file>

<file path=ppt/slides/slide3.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82" name="Shape 82"/>
        <p:cNvGrpSpPr/>
        <p:nvPr/>
      </p:nvGrpSpPr>
      <p:grpSpPr>
        <a:xfrm>
          <a:off x="0" y="0"/>
          <a:ext cx="0" cy="0"/>
          <a:chOff x="0" y="0"/>
          <a:chExt cx="0" cy="0"/>
        </a:xfrm>
      </p:grpSpPr>
      <p:sp>
        <p:nvSpPr>
          <p:cNvPr id="83" name="Google Shape;83;p15"/>
          <p:cNvSpPr txBox="1"/>
          <p:nvPr>
            <p:ph idx="2" type="body"/>
          </p:nvPr>
        </p:nvSpPr>
        <p:spPr>
          <a:xfrm>
            <a:off x="4939500" y="724200"/>
            <a:ext cx="3837000" cy="3695100"/>
          </a:xfrm>
          <a:prstGeom prst="rect">
            <a:avLst/>
          </a:prstGeom>
        </p:spPr>
        <p:txBody>
          <a:bodyPr anchorCtr="0" anchor="ctr" bIns="91425" lIns="91425" spcFirstLastPara="1" rIns="91425" wrap="square" tIns="91425">
            <a:normAutofit/>
          </a:bodyPr>
          <a:lstStyle/>
          <a:p>
            <a:pPr indent="-342900" lvl="0" marL="457200" rtl="0" algn="l">
              <a:spcBef>
                <a:spcPts val="0"/>
              </a:spcBef>
              <a:spcAft>
                <a:spcPts val="0"/>
              </a:spcAft>
              <a:buSzPts val="1800"/>
              <a:buChar char="●"/>
            </a:pPr>
            <a:r>
              <a:rPr b="1" lang="en"/>
              <a:t>High School Profile </a:t>
            </a:r>
            <a:endParaRPr b="1"/>
          </a:p>
          <a:p>
            <a:pPr indent="-342900" lvl="0" marL="457200" rtl="0" algn="l">
              <a:spcBef>
                <a:spcPts val="0"/>
              </a:spcBef>
              <a:spcAft>
                <a:spcPts val="0"/>
              </a:spcAft>
              <a:buSzPts val="1800"/>
              <a:buChar char="●"/>
            </a:pPr>
            <a:r>
              <a:rPr b="1" lang="en"/>
              <a:t>Available APs</a:t>
            </a:r>
            <a:endParaRPr b="1"/>
          </a:p>
          <a:p>
            <a:pPr indent="-342900" lvl="0" marL="457200" rtl="0" algn="l">
              <a:spcBef>
                <a:spcPts val="0"/>
              </a:spcBef>
              <a:spcAft>
                <a:spcPts val="0"/>
              </a:spcAft>
              <a:buSzPts val="1800"/>
              <a:buChar char="●"/>
            </a:pPr>
            <a:r>
              <a:rPr b="1" lang="en"/>
              <a:t>Available Extracurricular opportunities </a:t>
            </a:r>
            <a:endParaRPr b="1"/>
          </a:p>
        </p:txBody>
      </p:sp>
      <p:sp>
        <p:nvSpPr>
          <p:cNvPr id="84" name="Google Shape;84;p15"/>
          <p:cNvSpPr txBox="1"/>
          <p:nvPr>
            <p:ph type="title"/>
          </p:nvPr>
        </p:nvSpPr>
        <p:spPr>
          <a:xfrm>
            <a:off x="265500" y="1912650"/>
            <a:ext cx="4045200" cy="1318200"/>
          </a:xfrm>
          <a:prstGeom prst="rect">
            <a:avLst/>
          </a:prstGeom>
        </p:spPr>
        <p:txBody>
          <a:bodyPr anchorCtr="0" anchor="ctr" bIns="91425" lIns="91425" spcFirstLastPara="1" rIns="91425" wrap="square" tIns="91425">
            <a:normAutofit/>
          </a:bodyPr>
          <a:lstStyle/>
          <a:p>
            <a:pPr indent="0" lvl="0" marL="0" rtl="0" algn="ctr">
              <a:spcBef>
                <a:spcPts val="0"/>
              </a:spcBef>
              <a:spcAft>
                <a:spcPts val="0"/>
              </a:spcAft>
              <a:buNone/>
            </a:pPr>
            <a:r>
              <a:rPr lang="en" sz="5500"/>
              <a:t>Context</a:t>
            </a:r>
            <a:endParaRPr sz="5500"/>
          </a:p>
        </p:txBody>
      </p:sp>
    </p:spTree>
  </p:cSld>
  <p:clrMapOvr>
    <a:masterClrMapping/>
  </p:clrMapOvr>
</p:sld>
</file>

<file path=ppt/slides/slide4.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88" name="Shape 88"/>
        <p:cNvGrpSpPr/>
        <p:nvPr/>
      </p:nvGrpSpPr>
      <p:grpSpPr>
        <a:xfrm>
          <a:off x="0" y="0"/>
          <a:ext cx="0" cy="0"/>
          <a:chOff x="0" y="0"/>
          <a:chExt cx="0" cy="0"/>
        </a:xfrm>
      </p:grpSpPr>
      <p:sp>
        <p:nvSpPr>
          <p:cNvPr id="89" name="Google Shape;89;p16"/>
          <p:cNvSpPr txBox="1"/>
          <p:nvPr>
            <p:ph type="title"/>
          </p:nvPr>
        </p:nvSpPr>
        <p:spPr>
          <a:xfrm>
            <a:off x="265500" y="1912650"/>
            <a:ext cx="4045200" cy="1318200"/>
          </a:xfrm>
          <a:prstGeom prst="rect">
            <a:avLst/>
          </a:prstGeom>
        </p:spPr>
        <p:txBody>
          <a:bodyPr anchorCtr="0" anchor="ctr" bIns="91425" lIns="91425" spcFirstLastPara="1" rIns="91425" wrap="square" tIns="91425">
            <a:normAutofit/>
          </a:bodyPr>
          <a:lstStyle/>
          <a:p>
            <a:pPr indent="0" lvl="0" marL="0" rtl="0" algn="ctr">
              <a:spcBef>
                <a:spcPts val="0"/>
              </a:spcBef>
              <a:spcAft>
                <a:spcPts val="0"/>
              </a:spcAft>
              <a:buNone/>
            </a:pPr>
            <a:r>
              <a:rPr lang="en" sz="5500"/>
              <a:t>Transcript</a:t>
            </a:r>
            <a:endParaRPr sz="5500"/>
          </a:p>
        </p:txBody>
      </p:sp>
      <p:sp>
        <p:nvSpPr>
          <p:cNvPr id="90" name="Google Shape;90;p16"/>
          <p:cNvSpPr txBox="1"/>
          <p:nvPr>
            <p:ph idx="2" type="body"/>
          </p:nvPr>
        </p:nvSpPr>
        <p:spPr>
          <a:xfrm>
            <a:off x="4939500" y="724200"/>
            <a:ext cx="3837000" cy="3695100"/>
          </a:xfrm>
          <a:prstGeom prst="rect">
            <a:avLst/>
          </a:prstGeom>
        </p:spPr>
        <p:txBody>
          <a:bodyPr anchorCtr="0" anchor="ctr" bIns="91425" lIns="91425" spcFirstLastPara="1" rIns="91425" wrap="square" tIns="91425">
            <a:normAutofit/>
          </a:bodyPr>
          <a:lstStyle/>
          <a:p>
            <a:pPr indent="-349250" lvl="0" marL="457200" rtl="0" algn="l">
              <a:spcBef>
                <a:spcPts val="0"/>
              </a:spcBef>
              <a:spcAft>
                <a:spcPts val="0"/>
              </a:spcAft>
              <a:buSzPts val="1900"/>
              <a:buChar char="●"/>
            </a:pPr>
            <a:r>
              <a:rPr lang="en" sz="1900"/>
              <a:t>Course Selection </a:t>
            </a:r>
            <a:endParaRPr sz="1900"/>
          </a:p>
          <a:p>
            <a:pPr indent="-349250" lvl="0" marL="457200" rtl="0" algn="l">
              <a:spcBef>
                <a:spcPts val="0"/>
              </a:spcBef>
              <a:spcAft>
                <a:spcPts val="0"/>
              </a:spcAft>
              <a:buSzPts val="1900"/>
              <a:buChar char="●"/>
            </a:pPr>
            <a:r>
              <a:rPr lang="en" sz="1900"/>
              <a:t>Grades </a:t>
            </a:r>
            <a:endParaRPr sz="1900"/>
          </a:p>
          <a:p>
            <a:pPr indent="-349250" lvl="0" marL="457200" rtl="0" algn="l">
              <a:spcBef>
                <a:spcPts val="0"/>
              </a:spcBef>
              <a:spcAft>
                <a:spcPts val="0"/>
              </a:spcAft>
              <a:buSzPts val="1900"/>
              <a:buChar char="●"/>
            </a:pPr>
            <a:r>
              <a:rPr lang="en" sz="1900"/>
              <a:t>GPA??</a:t>
            </a:r>
            <a:endParaRPr sz="1900"/>
          </a:p>
        </p:txBody>
      </p:sp>
    </p:spTree>
  </p:cSld>
  <p:clrMapOvr>
    <a:masterClrMapping/>
  </p:clrMapOvr>
</p:sld>
</file>

<file path=ppt/slides/slide5.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94" name="Shape 94"/>
        <p:cNvGrpSpPr/>
        <p:nvPr/>
      </p:nvGrpSpPr>
      <p:grpSpPr>
        <a:xfrm>
          <a:off x="0" y="0"/>
          <a:ext cx="0" cy="0"/>
          <a:chOff x="0" y="0"/>
          <a:chExt cx="0" cy="0"/>
        </a:xfrm>
      </p:grpSpPr>
      <p:sp>
        <p:nvSpPr>
          <p:cNvPr id="95" name="Google Shape;95;p17"/>
          <p:cNvSpPr txBox="1"/>
          <p:nvPr>
            <p:ph idx="2" type="body"/>
          </p:nvPr>
        </p:nvSpPr>
        <p:spPr>
          <a:xfrm>
            <a:off x="4939500" y="724200"/>
            <a:ext cx="3837000" cy="3695100"/>
          </a:xfrm>
          <a:prstGeom prst="rect">
            <a:avLst/>
          </a:prstGeom>
        </p:spPr>
        <p:txBody>
          <a:bodyPr anchorCtr="0" anchor="ctr" bIns="91425" lIns="91425" spcFirstLastPara="1" rIns="91425" wrap="square" tIns="91425">
            <a:normAutofit/>
          </a:bodyPr>
          <a:lstStyle/>
          <a:p>
            <a:pPr indent="-342900" lvl="0" marL="457200" rtl="0" algn="l">
              <a:spcBef>
                <a:spcPts val="0"/>
              </a:spcBef>
              <a:spcAft>
                <a:spcPts val="0"/>
              </a:spcAft>
              <a:buSzPts val="1800"/>
              <a:buChar char="●"/>
            </a:pPr>
            <a:r>
              <a:rPr lang="en"/>
              <a:t>Teachers </a:t>
            </a:r>
            <a:endParaRPr/>
          </a:p>
          <a:p>
            <a:pPr indent="-342900" lvl="0" marL="457200" rtl="0" algn="l">
              <a:spcBef>
                <a:spcPts val="0"/>
              </a:spcBef>
              <a:spcAft>
                <a:spcPts val="0"/>
              </a:spcAft>
              <a:buSzPts val="1800"/>
              <a:buChar char="●"/>
            </a:pPr>
            <a:r>
              <a:rPr lang="en"/>
              <a:t>College Counselor </a:t>
            </a:r>
            <a:endParaRPr/>
          </a:p>
          <a:p>
            <a:pPr indent="-342900" lvl="0" marL="457200" rtl="0" algn="l">
              <a:spcBef>
                <a:spcPts val="0"/>
              </a:spcBef>
              <a:spcAft>
                <a:spcPts val="0"/>
              </a:spcAft>
              <a:buSzPts val="1800"/>
              <a:buChar char="●"/>
            </a:pPr>
            <a:r>
              <a:rPr lang="en"/>
              <a:t>Mentors, Supervisors, Coaches, etc.</a:t>
            </a:r>
            <a:endParaRPr/>
          </a:p>
          <a:p>
            <a:pPr indent="-342900" lvl="0" marL="457200" rtl="0" algn="l">
              <a:spcBef>
                <a:spcPts val="0"/>
              </a:spcBef>
              <a:spcAft>
                <a:spcPts val="0"/>
              </a:spcAft>
              <a:buSzPts val="1800"/>
              <a:buChar char="●"/>
            </a:pPr>
            <a:r>
              <a:rPr lang="en"/>
              <a:t>Check requirements at each school!</a:t>
            </a:r>
            <a:endParaRPr/>
          </a:p>
        </p:txBody>
      </p:sp>
      <p:sp>
        <p:nvSpPr>
          <p:cNvPr id="96" name="Google Shape;96;p17"/>
          <p:cNvSpPr txBox="1"/>
          <p:nvPr>
            <p:ph type="title"/>
          </p:nvPr>
        </p:nvSpPr>
        <p:spPr>
          <a:xfrm>
            <a:off x="265500" y="1912650"/>
            <a:ext cx="4045200" cy="1318200"/>
          </a:xfrm>
          <a:prstGeom prst="rect">
            <a:avLst/>
          </a:prstGeom>
        </p:spPr>
        <p:txBody>
          <a:bodyPr anchorCtr="0" anchor="ctr" bIns="91425" lIns="91425" spcFirstLastPara="1" rIns="91425" wrap="square" tIns="91425">
            <a:normAutofit fontScale="90000"/>
          </a:bodyPr>
          <a:lstStyle/>
          <a:p>
            <a:pPr indent="0" lvl="0" marL="0" rtl="0" algn="ctr">
              <a:spcBef>
                <a:spcPts val="0"/>
              </a:spcBef>
              <a:spcAft>
                <a:spcPts val="0"/>
              </a:spcAft>
              <a:buNone/>
            </a:pPr>
            <a:r>
              <a:rPr lang="en" sz="5500"/>
              <a:t>Letters of Evaluation</a:t>
            </a:r>
            <a:endParaRPr sz="5500"/>
          </a:p>
        </p:txBody>
      </p:sp>
    </p:spTree>
  </p:cSld>
  <p:clrMapOvr>
    <a:masterClrMapping/>
  </p:clrMapOvr>
</p:sld>
</file>

<file path=ppt/slides/slide6.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00" name="Shape 100"/>
        <p:cNvGrpSpPr/>
        <p:nvPr/>
      </p:nvGrpSpPr>
      <p:grpSpPr>
        <a:xfrm>
          <a:off x="0" y="0"/>
          <a:ext cx="0" cy="0"/>
          <a:chOff x="0" y="0"/>
          <a:chExt cx="0" cy="0"/>
        </a:xfrm>
      </p:grpSpPr>
      <p:sp>
        <p:nvSpPr>
          <p:cNvPr id="101" name="Google Shape;101;p18"/>
          <p:cNvSpPr txBox="1"/>
          <p:nvPr>
            <p:ph idx="2" type="body"/>
          </p:nvPr>
        </p:nvSpPr>
        <p:spPr>
          <a:xfrm>
            <a:off x="4939500" y="724200"/>
            <a:ext cx="3837000" cy="3695100"/>
          </a:xfrm>
          <a:prstGeom prst="rect">
            <a:avLst/>
          </a:prstGeom>
        </p:spPr>
        <p:txBody>
          <a:bodyPr anchorCtr="0" anchor="ctr" bIns="91425" lIns="91425" spcFirstLastPara="1" rIns="91425" wrap="square" tIns="91425">
            <a:normAutofit/>
          </a:bodyPr>
          <a:lstStyle/>
          <a:p>
            <a:pPr indent="-355600" lvl="0" marL="457200" rtl="0" algn="l">
              <a:spcBef>
                <a:spcPts val="0"/>
              </a:spcBef>
              <a:spcAft>
                <a:spcPts val="0"/>
              </a:spcAft>
              <a:buSzPts val="2000"/>
              <a:buChar char="●"/>
            </a:pPr>
            <a:r>
              <a:rPr b="1" lang="en" sz="2000"/>
              <a:t>How do you spend your time?</a:t>
            </a:r>
            <a:endParaRPr b="1" sz="2000"/>
          </a:p>
          <a:p>
            <a:pPr indent="-355600" lvl="0" marL="457200" rtl="0" algn="l">
              <a:spcBef>
                <a:spcPts val="0"/>
              </a:spcBef>
              <a:spcAft>
                <a:spcPts val="0"/>
              </a:spcAft>
              <a:buSzPts val="2000"/>
              <a:buChar char="●"/>
            </a:pPr>
            <a:r>
              <a:rPr b="1" lang="en" sz="2000"/>
              <a:t>Self-directed activities count!</a:t>
            </a:r>
            <a:endParaRPr b="1" sz="2000"/>
          </a:p>
          <a:p>
            <a:pPr indent="-355600" lvl="0" marL="457200" rtl="0" algn="l">
              <a:spcBef>
                <a:spcPts val="0"/>
              </a:spcBef>
              <a:spcAft>
                <a:spcPts val="0"/>
              </a:spcAft>
              <a:buSzPts val="2000"/>
              <a:buChar char="●"/>
            </a:pPr>
            <a:r>
              <a:rPr b="1" lang="en" sz="2000"/>
              <a:t>Academic context</a:t>
            </a:r>
            <a:endParaRPr b="1" sz="2000"/>
          </a:p>
          <a:p>
            <a:pPr indent="-355600" lvl="0" marL="457200" rtl="0" algn="l">
              <a:spcBef>
                <a:spcPts val="0"/>
              </a:spcBef>
              <a:spcAft>
                <a:spcPts val="0"/>
              </a:spcAft>
              <a:buSzPts val="2000"/>
              <a:buChar char="●"/>
            </a:pPr>
            <a:r>
              <a:rPr b="1" lang="en" sz="2000"/>
              <a:t>Extenuating Circumstances </a:t>
            </a:r>
            <a:endParaRPr b="1" sz="2000"/>
          </a:p>
          <a:p>
            <a:pPr indent="-355600" lvl="0" marL="457200" rtl="0" algn="l">
              <a:spcBef>
                <a:spcPts val="0"/>
              </a:spcBef>
              <a:spcAft>
                <a:spcPts val="0"/>
              </a:spcAft>
              <a:buSzPts val="2000"/>
              <a:buChar char="●"/>
            </a:pPr>
            <a:r>
              <a:rPr b="1" lang="en" sz="2000"/>
              <a:t>Other activities (family responsibilities, etc.) </a:t>
            </a:r>
            <a:endParaRPr b="1" sz="2000"/>
          </a:p>
        </p:txBody>
      </p:sp>
      <p:sp>
        <p:nvSpPr>
          <p:cNvPr id="102" name="Google Shape;102;p18"/>
          <p:cNvSpPr txBox="1"/>
          <p:nvPr>
            <p:ph type="title"/>
          </p:nvPr>
        </p:nvSpPr>
        <p:spPr>
          <a:xfrm>
            <a:off x="265500" y="1912650"/>
            <a:ext cx="4045200" cy="1318200"/>
          </a:xfrm>
          <a:prstGeom prst="rect">
            <a:avLst/>
          </a:prstGeom>
        </p:spPr>
        <p:txBody>
          <a:bodyPr anchorCtr="0" anchor="ctr" bIns="91425" lIns="91425" spcFirstLastPara="1" rIns="91425" wrap="square" tIns="91425">
            <a:normAutofit/>
          </a:bodyPr>
          <a:lstStyle/>
          <a:p>
            <a:pPr indent="0" lvl="0" marL="0" rtl="0" algn="ctr">
              <a:spcBef>
                <a:spcPts val="0"/>
              </a:spcBef>
              <a:spcAft>
                <a:spcPts val="0"/>
              </a:spcAft>
              <a:buNone/>
            </a:pPr>
            <a:r>
              <a:rPr lang="en" sz="5500"/>
              <a:t>Activities</a:t>
            </a:r>
            <a:endParaRPr sz="5500"/>
          </a:p>
        </p:txBody>
      </p:sp>
    </p:spTree>
  </p:cSld>
  <p:clrMapOvr>
    <a:masterClrMapping/>
  </p:clrMapOvr>
</p:sld>
</file>

<file path=ppt/slides/slide7.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06" name="Shape 106"/>
        <p:cNvGrpSpPr/>
        <p:nvPr/>
      </p:nvGrpSpPr>
      <p:grpSpPr>
        <a:xfrm>
          <a:off x="0" y="0"/>
          <a:ext cx="0" cy="0"/>
          <a:chOff x="0" y="0"/>
          <a:chExt cx="0" cy="0"/>
        </a:xfrm>
      </p:grpSpPr>
      <p:sp>
        <p:nvSpPr>
          <p:cNvPr id="107" name="Google Shape;107;p19"/>
          <p:cNvSpPr txBox="1"/>
          <p:nvPr>
            <p:ph idx="2" type="body"/>
          </p:nvPr>
        </p:nvSpPr>
        <p:spPr>
          <a:xfrm>
            <a:off x="4939500" y="724200"/>
            <a:ext cx="3837000" cy="3695100"/>
          </a:xfrm>
          <a:prstGeom prst="rect">
            <a:avLst/>
          </a:prstGeom>
        </p:spPr>
        <p:txBody>
          <a:bodyPr anchorCtr="0" anchor="ctr" bIns="91425" lIns="91425" spcFirstLastPara="1" rIns="91425" wrap="square" tIns="91425">
            <a:normAutofit/>
          </a:bodyPr>
          <a:lstStyle/>
          <a:p>
            <a:pPr indent="-342900" lvl="0" marL="457200" rtl="0" algn="l">
              <a:spcBef>
                <a:spcPts val="0"/>
              </a:spcBef>
              <a:spcAft>
                <a:spcPts val="0"/>
              </a:spcAft>
              <a:buSzPts val="1800"/>
              <a:buChar char="●"/>
            </a:pPr>
            <a:r>
              <a:rPr b="1" lang="en"/>
              <a:t>Elaborate on activities list </a:t>
            </a:r>
            <a:endParaRPr b="1"/>
          </a:p>
          <a:p>
            <a:pPr indent="-342900" lvl="0" marL="457200" rtl="0" algn="l">
              <a:spcBef>
                <a:spcPts val="0"/>
              </a:spcBef>
              <a:spcAft>
                <a:spcPts val="0"/>
              </a:spcAft>
              <a:buSzPts val="1800"/>
              <a:buChar char="●"/>
            </a:pPr>
            <a:r>
              <a:rPr b="1" lang="en"/>
              <a:t>Tailor supplementals to the school </a:t>
            </a:r>
            <a:endParaRPr b="1"/>
          </a:p>
          <a:p>
            <a:pPr indent="-342900" lvl="0" marL="457200" rtl="0" algn="l">
              <a:spcBef>
                <a:spcPts val="0"/>
              </a:spcBef>
              <a:spcAft>
                <a:spcPts val="0"/>
              </a:spcAft>
              <a:buSzPts val="1800"/>
              <a:buChar char="●"/>
            </a:pPr>
            <a:r>
              <a:rPr b="1" lang="en"/>
              <a:t>Tell us “why” </a:t>
            </a:r>
            <a:endParaRPr b="1"/>
          </a:p>
        </p:txBody>
      </p:sp>
      <p:sp>
        <p:nvSpPr>
          <p:cNvPr id="108" name="Google Shape;108;p19"/>
          <p:cNvSpPr txBox="1"/>
          <p:nvPr>
            <p:ph type="title"/>
          </p:nvPr>
        </p:nvSpPr>
        <p:spPr>
          <a:xfrm>
            <a:off x="265500" y="1912650"/>
            <a:ext cx="4045200" cy="1318200"/>
          </a:xfrm>
          <a:prstGeom prst="rect">
            <a:avLst/>
          </a:prstGeom>
        </p:spPr>
        <p:txBody>
          <a:bodyPr anchorCtr="0" anchor="ctr" bIns="91425" lIns="91425" spcFirstLastPara="1" rIns="91425" wrap="square" tIns="91425">
            <a:normAutofit/>
          </a:bodyPr>
          <a:lstStyle/>
          <a:p>
            <a:pPr indent="0" lvl="0" marL="0" rtl="0" algn="ctr">
              <a:spcBef>
                <a:spcPts val="0"/>
              </a:spcBef>
              <a:spcAft>
                <a:spcPts val="0"/>
              </a:spcAft>
              <a:buNone/>
            </a:pPr>
            <a:r>
              <a:rPr lang="en" sz="5500"/>
              <a:t>Essays</a:t>
            </a:r>
            <a:endParaRPr sz="5500"/>
          </a:p>
        </p:txBody>
      </p:sp>
    </p:spTree>
  </p:cSld>
  <p:clrMapOvr>
    <a:masterClrMapping/>
  </p:clrMapOvr>
</p:sld>
</file>

<file path=ppt/slides/slide8.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12" name="Shape 112"/>
        <p:cNvGrpSpPr/>
        <p:nvPr/>
      </p:nvGrpSpPr>
      <p:grpSpPr>
        <a:xfrm>
          <a:off x="0" y="0"/>
          <a:ext cx="0" cy="0"/>
          <a:chOff x="0" y="0"/>
          <a:chExt cx="0" cy="0"/>
        </a:xfrm>
      </p:grpSpPr>
      <p:sp>
        <p:nvSpPr>
          <p:cNvPr id="113" name="Google Shape;113;p20"/>
          <p:cNvSpPr txBox="1"/>
          <p:nvPr>
            <p:ph idx="2" type="body"/>
          </p:nvPr>
        </p:nvSpPr>
        <p:spPr>
          <a:xfrm>
            <a:off x="4939500" y="724200"/>
            <a:ext cx="3837000" cy="3695100"/>
          </a:xfrm>
          <a:prstGeom prst="rect">
            <a:avLst/>
          </a:prstGeom>
        </p:spPr>
        <p:txBody>
          <a:bodyPr anchorCtr="0" anchor="ctr" bIns="91425" lIns="91425" spcFirstLastPara="1" rIns="91425" wrap="square" tIns="91425">
            <a:normAutofit/>
          </a:bodyPr>
          <a:lstStyle/>
          <a:p>
            <a:pPr indent="-342900" lvl="0" marL="457200" rtl="0" algn="l">
              <a:spcBef>
                <a:spcPts val="0"/>
              </a:spcBef>
              <a:spcAft>
                <a:spcPts val="0"/>
              </a:spcAft>
              <a:buSzPts val="1800"/>
              <a:buChar char="●"/>
            </a:pPr>
            <a:r>
              <a:rPr b="1" lang="en"/>
              <a:t>Optional means optional!</a:t>
            </a:r>
            <a:endParaRPr b="1"/>
          </a:p>
          <a:p>
            <a:pPr indent="-342900" lvl="0" marL="457200" rtl="0" algn="l">
              <a:spcBef>
                <a:spcPts val="0"/>
              </a:spcBef>
              <a:spcAft>
                <a:spcPts val="0"/>
              </a:spcAft>
              <a:buSzPts val="1800"/>
              <a:buChar char="●"/>
            </a:pPr>
            <a:r>
              <a:rPr b="1" lang="en"/>
              <a:t>Research</a:t>
            </a:r>
            <a:r>
              <a:rPr b="1" lang="en"/>
              <a:t> papers, videos, art or maker </a:t>
            </a:r>
            <a:r>
              <a:rPr b="1" lang="en"/>
              <a:t>portfolios, etc.</a:t>
            </a:r>
            <a:endParaRPr b="1"/>
          </a:p>
          <a:p>
            <a:pPr indent="-342900" lvl="0" marL="457200" rtl="0" algn="l">
              <a:spcBef>
                <a:spcPts val="0"/>
              </a:spcBef>
              <a:spcAft>
                <a:spcPts val="0"/>
              </a:spcAft>
              <a:buSzPts val="1800"/>
              <a:buChar char="●"/>
            </a:pPr>
            <a:r>
              <a:rPr b="1" lang="en"/>
              <a:t>Help us learn more about you and your interests </a:t>
            </a:r>
            <a:endParaRPr b="1"/>
          </a:p>
        </p:txBody>
      </p:sp>
      <p:sp>
        <p:nvSpPr>
          <p:cNvPr id="114" name="Google Shape;114;p20"/>
          <p:cNvSpPr txBox="1"/>
          <p:nvPr>
            <p:ph type="title"/>
          </p:nvPr>
        </p:nvSpPr>
        <p:spPr>
          <a:xfrm>
            <a:off x="265500" y="1912650"/>
            <a:ext cx="4045200" cy="1318200"/>
          </a:xfrm>
          <a:prstGeom prst="rect">
            <a:avLst/>
          </a:prstGeom>
        </p:spPr>
        <p:txBody>
          <a:bodyPr anchorCtr="0" anchor="ctr" bIns="91425" lIns="91425" spcFirstLastPara="1" rIns="91425" wrap="square" tIns="91425">
            <a:normAutofit fontScale="90000"/>
          </a:bodyPr>
          <a:lstStyle/>
          <a:p>
            <a:pPr indent="0" lvl="0" marL="0" rtl="0" algn="ctr">
              <a:spcBef>
                <a:spcPts val="0"/>
              </a:spcBef>
              <a:spcAft>
                <a:spcPts val="0"/>
              </a:spcAft>
              <a:buNone/>
            </a:pPr>
            <a:r>
              <a:rPr lang="en" sz="5500"/>
              <a:t>Optional Materials</a:t>
            </a:r>
            <a:endParaRPr sz="5500"/>
          </a:p>
        </p:txBody>
      </p:sp>
    </p:spTree>
  </p:cSld>
  <p:clrMapOvr>
    <a:masterClrMapping/>
  </p:clrMapOvr>
</p:sld>
</file>

<file path=ppt/slides/slide9.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18" name="Shape 118"/>
        <p:cNvGrpSpPr/>
        <p:nvPr/>
      </p:nvGrpSpPr>
      <p:grpSpPr>
        <a:xfrm>
          <a:off x="0" y="0"/>
          <a:ext cx="0" cy="0"/>
          <a:chOff x="0" y="0"/>
          <a:chExt cx="0" cy="0"/>
        </a:xfrm>
      </p:grpSpPr>
      <p:sp>
        <p:nvSpPr>
          <p:cNvPr id="119" name="Google Shape;119;p21"/>
          <p:cNvSpPr txBox="1"/>
          <p:nvPr>
            <p:ph idx="2" type="body"/>
          </p:nvPr>
        </p:nvSpPr>
        <p:spPr>
          <a:xfrm>
            <a:off x="4939500" y="724200"/>
            <a:ext cx="3837000" cy="3695100"/>
          </a:xfrm>
          <a:prstGeom prst="rect">
            <a:avLst/>
          </a:prstGeom>
        </p:spPr>
        <p:txBody>
          <a:bodyPr anchorCtr="0" anchor="ctr" bIns="91425" lIns="91425" spcFirstLastPara="1" rIns="91425" wrap="square" tIns="91425">
            <a:normAutofit/>
          </a:bodyPr>
          <a:lstStyle/>
          <a:p>
            <a:pPr indent="-342900" lvl="0" marL="457200" rtl="0" algn="l">
              <a:spcBef>
                <a:spcPts val="0"/>
              </a:spcBef>
              <a:spcAft>
                <a:spcPts val="0"/>
              </a:spcAft>
              <a:buSzPts val="1800"/>
              <a:buChar char="●"/>
            </a:pPr>
            <a:r>
              <a:rPr b="1" lang="en"/>
              <a:t>If it’s not in your application, we won’t know about it! </a:t>
            </a:r>
            <a:endParaRPr b="1"/>
          </a:p>
          <a:p>
            <a:pPr indent="-342900" lvl="0" marL="457200" rtl="0" algn="l">
              <a:spcBef>
                <a:spcPts val="0"/>
              </a:spcBef>
              <a:spcAft>
                <a:spcPts val="0"/>
              </a:spcAft>
              <a:buSzPts val="1800"/>
              <a:buChar char="●"/>
            </a:pPr>
            <a:r>
              <a:rPr b="1" lang="en"/>
              <a:t>Tell us WHY, not just what</a:t>
            </a:r>
            <a:endParaRPr b="1"/>
          </a:p>
        </p:txBody>
      </p:sp>
      <p:sp>
        <p:nvSpPr>
          <p:cNvPr id="120" name="Google Shape;120;p21"/>
          <p:cNvSpPr txBox="1"/>
          <p:nvPr>
            <p:ph type="title"/>
          </p:nvPr>
        </p:nvSpPr>
        <p:spPr>
          <a:xfrm>
            <a:off x="265500" y="1912650"/>
            <a:ext cx="4045200" cy="1318200"/>
          </a:xfrm>
          <a:prstGeom prst="rect">
            <a:avLst/>
          </a:prstGeom>
        </p:spPr>
        <p:txBody>
          <a:bodyPr anchorCtr="0" anchor="ctr" bIns="91425" lIns="91425" spcFirstLastPara="1" rIns="91425" wrap="square" tIns="91425">
            <a:normAutofit fontScale="90000"/>
          </a:bodyPr>
          <a:lstStyle/>
          <a:p>
            <a:pPr indent="0" lvl="0" marL="0" rtl="0" algn="ctr">
              <a:spcBef>
                <a:spcPts val="0"/>
              </a:spcBef>
              <a:spcAft>
                <a:spcPts val="0"/>
              </a:spcAft>
              <a:buNone/>
            </a:pPr>
            <a:r>
              <a:rPr lang="en" sz="5500"/>
              <a:t>Final Thoughts</a:t>
            </a:r>
            <a:endParaRPr sz="5500"/>
          </a:p>
        </p:txBody>
      </p:sp>
    </p:spTree>
  </p:cSld>
  <p:clrMapOvr>
    <a:masterClrMapping/>
  </p:clrMapOvr>
</p:sld>
</file>

<file path=ppt/slides/slide10.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24" name="Shape 124"/>
        <p:cNvGrpSpPr/>
        <p:nvPr/>
      </p:nvGrpSpPr>
      <p:grpSpPr>
        <a:xfrm>
          <a:off x="0" y="0"/>
          <a:ext cx="0" cy="0"/>
          <a:chOff x="0" y="0"/>
          <a:chExt cx="0" cy="0"/>
        </a:xfrm>
      </p:grpSpPr>
      <p:sp>
        <p:nvSpPr>
          <p:cNvPr id="125" name="Google Shape;125;p22"/>
          <p:cNvSpPr txBox="1"/>
          <p:nvPr>
            <p:ph type="ctrTitle"/>
          </p:nvPr>
        </p:nvSpPr>
        <p:spPr>
          <a:xfrm>
            <a:off x="3865975" y="2124450"/>
            <a:ext cx="3656100" cy="894600"/>
          </a:xfrm>
          <a:prstGeom prst="rect">
            <a:avLst/>
          </a:prstGeom>
        </p:spPr>
        <p:txBody>
          <a:bodyPr anchorCtr="0" anchor="t" bIns="91425" lIns="91425" spcFirstLastPara="1" rIns="91425" wrap="square" tIns="91425">
            <a:normAutofit fontScale="90000"/>
          </a:bodyPr>
          <a:lstStyle/>
          <a:p>
            <a:pPr indent="0" lvl="0" marL="0" rtl="0" algn="l">
              <a:spcBef>
                <a:spcPts val="0"/>
              </a:spcBef>
              <a:spcAft>
                <a:spcPts val="0"/>
              </a:spcAft>
              <a:buNone/>
            </a:pPr>
            <a:r>
              <a:rPr lang="en"/>
              <a:t>Questions?</a:t>
            </a:r>
            <a:endParaRPr/>
          </a:p>
        </p:txBody>
      </p:sp>
    </p:spTree>
  </p:cSld>
  <p:clrMapOvr>
    <a:masterClrMapping/>
  </p:clrMapOvr>
</p:sld>
</file>

<file path=ppt/theme/theme1.xml><?xml version="1.0" encoding="utf-8"?>
<a:theme xmlns:a="http://schemas.openxmlformats.org/drawingml/2006/main" xmlns:r="http://schemas.openxmlformats.org/officeDocument/2006/relationships" name="Swiss">
  <a:themeElements>
    <a:clrScheme name="Swiss">
      <a:dk1>
        <a:srgbClr val="F46524"/>
      </a:dk1>
      <a:lt1>
        <a:srgbClr val="FFFFFF"/>
      </a:lt1>
      <a:dk2>
        <a:srgbClr val="000000"/>
      </a:dk2>
      <a:lt2>
        <a:srgbClr val="757575"/>
      </a:lt2>
      <a:accent1>
        <a:srgbClr val="01579B"/>
      </a:accent1>
      <a:accent2>
        <a:srgbClr val="27C7BD"/>
      </a:accent2>
      <a:accent3>
        <a:srgbClr val="0099E8"/>
      </a:accent3>
      <a:accent4>
        <a:srgbClr val="51B9A3"/>
      </a:accent4>
      <a:accent5>
        <a:srgbClr val="FB8C00"/>
      </a:accent5>
      <a:accent6>
        <a:srgbClr val="FFAE88"/>
      </a:accent6>
      <a:hlink>
        <a:srgbClr val="0277BD"/>
      </a:hlink>
      <a:folHlink>
        <a:srgbClr val="0277BD"/>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theme>
</file>

<file path=ppt/theme/theme2.xml><?xml version="1.0" encoding="utf-8"?>
<a:theme xmlns:a="http://schemas.openxmlformats.org/drawingml/2006/main" xmlns:r="http://schemas.openxmlformats.org/officeDocument/2006/relationships">
  <a:themeElements>
    <a:clrScheme name="Default">
      <a:dk1>
        <a:srgbClr val="000000"/>
      </a:dk1>
      <a:lt1>
        <a:srgbClr val="FFFFFF"/>
      </a:lt1>
      <a:dk2>
        <a:srgbClr val="158158"/>
      </a:dk2>
      <a:lt2>
        <a:srgbClr val="F3F3F3"/>
      </a:lt2>
      <a:accent1>
        <a:srgbClr val="058DC7"/>
      </a:accent1>
      <a:accent2>
        <a:srgbClr val="50B432"/>
      </a:accent2>
      <a:accent3>
        <a:srgbClr val="ED561B"/>
      </a:accent3>
      <a:accent4>
        <a:srgbClr val="EDEF00"/>
      </a:accent4>
      <a:accent5>
        <a:srgbClr val="24CBE5"/>
      </a:accent5>
      <a:accent6>
        <a:srgbClr val="64E572"/>
      </a:accent6>
      <a:hlink>
        <a:srgbClr val="2200CC"/>
      </a:hlink>
      <a:folHlink>
        <a:srgbClr val="551A8B"/>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theme>
</file>