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74" r:id="rId1"/>
    <p:sldMasterId id="2147483675" r:id="rId2"/>
  </p:sldMasterIdLst>
  <p:notesMasterIdLst>
    <p:notesMasterId r:id="rId19"/>
  </p:notesMasterIdLst>
  <p:sldIdLst>
    <p:sldId id="256" r:id="rId3"/>
    <p:sldId id="258" r:id="rId4"/>
    <p:sldId id="275" r:id="rId5"/>
    <p:sldId id="260" r:id="rId6"/>
    <p:sldId id="277" r:id="rId7"/>
    <p:sldId id="268" r:id="rId8"/>
    <p:sldId id="278" r:id="rId9"/>
    <p:sldId id="285" r:id="rId10"/>
    <p:sldId id="284" r:id="rId11"/>
    <p:sldId id="276" r:id="rId12"/>
    <p:sldId id="281" r:id="rId13"/>
    <p:sldId id="282" r:id="rId14"/>
    <p:sldId id="283" r:id="rId15"/>
    <p:sldId id="280" r:id="rId16"/>
    <p:sldId id="286" r:id="rId17"/>
    <p:sldId id="269" r:id="rId18"/>
  </p:sldIdLst>
  <p:sldSz cx="9144000" cy="5143500" type="screen16x9"/>
  <p:notesSz cx="6858000" cy="9144000"/>
  <p:embeddedFontLst>
    <p:embeddedFont>
      <p:font typeface="Quattrocento Sans" panose="020B0502050000020003" pitchFamily="34" charset="0"/>
      <p:regular r:id="rId20"/>
      <p:bold r:id="rId21"/>
      <p:italic r:id="rId22"/>
      <p:boldItalic r:id="rId23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Misty Chambers" initials="" lastIdx="2" clrIdx="0"/>
  <p:cmAuthor id="1" name="Jessica Correll" initials="" lastIdx="1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12E35A-7B54-491A-B972-281F5E93B27F}">
  <a:tblStyle styleId="{5C12E35A-7B54-491A-B972-281F5E93B27F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/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2265"/>
    <p:restoredTop sz="93916"/>
  </p:normalViewPr>
  <p:slideViewPr>
    <p:cSldViewPr snapToGrid="0">
      <p:cViewPr varScale="1">
        <p:scale>
          <a:sx n="138" d="100"/>
          <a:sy n="138" d="100"/>
        </p:scale>
        <p:origin x="1072" y="184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viewProps" Target="viewProps.xml"/><Relationship Id="rId3" Type="http://schemas.openxmlformats.org/officeDocument/2006/relationships/slide" Target="slides/slide1.xml"/><Relationship Id="rId21" Type="http://schemas.openxmlformats.org/officeDocument/2006/relationships/font" Target="fonts/font2.fntdata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font" Target="fonts/font1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commentAuthors" Target="commentAuthor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font" Target="fonts/font4.fntdata"/><Relationship Id="rId28" Type="http://schemas.openxmlformats.org/officeDocument/2006/relationships/tableStyles" Target="tableStyles.xml"/><Relationship Id="rId10" Type="http://schemas.openxmlformats.org/officeDocument/2006/relationships/slide" Target="slides/slide8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font" Target="fonts/font3.fntdata"/><Relationship Id="rId27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" name="Google Shape;228;g20f5f336777_2_17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9" name="Google Shape;229;g20f5f336777_2_17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" name="Google Shape;253;g20f5f336777_2_18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4" name="Google Shape;254;g20f5f336777_2_18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0" name="Google Shape;270;g20f5f336777_2_19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1" name="Google Shape;271;g20f5f336777_2_19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0" name="Google Shape;270;g20f5f336777_2_19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1" name="Google Shape;271;g20f5f336777_2_19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76734366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g20f5f336777_2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345" name="Google Shape;345;g20f5f336777_2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g20f5f336777_2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345" name="Google Shape;345;g20f5f336777_2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149019362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0" name="Google Shape;270;g20f5f336777_2_19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1" name="Google Shape;271;g20f5f336777_2_19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289871122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g20f5f336777_2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345" name="Google Shape;345;g20f5f336777_2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74121731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g20f5f336777_2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345" name="Google Shape;345;g20f5f336777_2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263547741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g20f5f336777_2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345" name="Google Shape;345;g20f5f336777_2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76200219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g20f5f336777_2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345" name="Google Shape;345;g20f5f336777_2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86875759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g20f5f336777_2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345" name="Google Shape;345;g20f5f336777_2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81733363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g20f5f336777_2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345" name="Google Shape;345;g20f5f336777_2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19517349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" name="Google Shape;253;g20f5f336777_2_18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4" name="Google Shape;254;g20f5f336777_2_18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2287648885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2" name="Google Shape;352;g20f5f336777_2_28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3" name="Google Shape;353;g20f5f336777_2_28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rtl="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 rtl="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 rtl="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 rtl="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 rtl="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04800" rtl="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 rtl="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 rtl="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 rtl="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 rtl="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342900" rtl="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2286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algn="ctr" rtl="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 rtl="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">
  <p:cSld name="Title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14"/>
          <p:cNvSpPr txBox="1">
            <a:spLocks noGrp="1"/>
          </p:cNvSpPr>
          <p:nvPr>
            <p:ph type="title"/>
          </p:nvPr>
        </p:nvSpPr>
        <p:spPr>
          <a:xfrm>
            <a:off x="488827" y="2012921"/>
            <a:ext cx="3958800" cy="214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800"/>
              <a:buFont typeface="Quattrocento Sans"/>
              <a:buNone/>
              <a:defRPr sz="3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56" name="Google Shape;56;p14"/>
          <p:cNvSpPr txBox="1">
            <a:spLocks noGrp="1"/>
          </p:cNvSpPr>
          <p:nvPr>
            <p:ph type="body" idx="1"/>
          </p:nvPr>
        </p:nvSpPr>
        <p:spPr>
          <a:xfrm>
            <a:off x="514227" y="4176524"/>
            <a:ext cx="3958800" cy="46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57" name="Google Shape;57;p14"/>
          <p:cNvSpPr>
            <a:spLocks noGrp="1"/>
          </p:cNvSpPr>
          <p:nvPr>
            <p:ph type="pic" idx="2"/>
          </p:nvPr>
        </p:nvSpPr>
        <p:spPr>
          <a:xfrm>
            <a:off x="6107906" y="710803"/>
            <a:ext cx="3036000" cy="3721800"/>
          </a:xfrm>
          <a:prstGeom prst="rect">
            <a:avLst/>
          </a:prstGeom>
          <a:noFill/>
          <a:ln>
            <a:noFill/>
          </a:ln>
        </p:spPr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Agenda">
  <p:cSld name="Agenda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5"/>
          <p:cNvSpPr txBox="1">
            <a:spLocks noGrp="1"/>
          </p:cNvSpPr>
          <p:nvPr>
            <p:ph type="title"/>
          </p:nvPr>
        </p:nvSpPr>
        <p:spPr>
          <a:xfrm>
            <a:off x="1051185" y="706817"/>
            <a:ext cx="3520800" cy="843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  <a:defRPr sz="24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60" name="Google Shape;60;p15"/>
          <p:cNvSpPr txBox="1">
            <a:spLocks noGrp="1"/>
          </p:cNvSpPr>
          <p:nvPr>
            <p:ph type="body" idx="1"/>
          </p:nvPr>
        </p:nvSpPr>
        <p:spPr>
          <a:xfrm>
            <a:off x="1057940" y="1747400"/>
            <a:ext cx="3044100" cy="2367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Quattrocento Sans"/>
              <a:buNone/>
              <a:defRPr sz="15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61" name="Google Shape;61;p15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62" name="Google Shape;62;p15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15"/>
          <p:cNvSpPr>
            <a:spLocks noGrp="1"/>
          </p:cNvSpPr>
          <p:nvPr>
            <p:ph type="pic" idx="2"/>
          </p:nvPr>
        </p:nvSpPr>
        <p:spPr>
          <a:xfrm>
            <a:off x="5387521" y="0"/>
            <a:ext cx="2698500" cy="2443500"/>
          </a:xfrm>
          <a:prstGeom prst="rect">
            <a:avLst/>
          </a:prstGeom>
          <a:noFill/>
          <a:ln>
            <a:noFill/>
          </a:ln>
        </p:spPr>
      </p:sp>
      <p:sp>
        <p:nvSpPr>
          <p:cNvPr id="64" name="Google Shape;64;p15"/>
          <p:cNvSpPr>
            <a:spLocks noGrp="1"/>
          </p:cNvSpPr>
          <p:nvPr>
            <p:ph type="pic" idx="3"/>
          </p:nvPr>
        </p:nvSpPr>
        <p:spPr>
          <a:xfrm>
            <a:off x="5387521" y="2699921"/>
            <a:ext cx="2698500" cy="2443500"/>
          </a:xfrm>
          <a:prstGeom prst="rect">
            <a:avLst/>
          </a:prstGeom>
          <a:noFill/>
          <a:ln>
            <a:noFill/>
          </a:ln>
        </p:spPr>
      </p:sp>
      <p:sp>
        <p:nvSpPr>
          <p:cNvPr id="65" name="Google Shape;65;p15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/>
            </a:lvl1pPr>
            <a:lvl2pPr marL="0" lvl="1" indent="0" algn="r" rtl="0">
              <a:spcBef>
                <a:spcPts val="0"/>
              </a:spcBef>
              <a:buNone/>
              <a:defRPr/>
            </a:lvl2pPr>
            <a:lvl3pPr marL="0" lvl="2" indent="0" algn="r" rtl="0">
              <a:spcBef>
                <a:spcPts val="0"/>
              </a:spcBef>
              <a:buNone/>
              <a:defRPr/>
            </a:lvl3pPr>
            <a:lvl4pPr marL="0" lvl="3" indent="0" algn="r" rtl="0">
              <a:spcBef>
                <a:spcPts val="0"/>
              </a:spcBef>
              <a:buNone/>
              <a:defRPr/>
            </a:lvl4pPr>
            <a:lvl5pPr marL="0" lvl="4" indent="0" algn="r" rtl="0">
              <a:spcBef>
                <a:spcPts val="0"/>
              </a:spcBef>
              <a:buNone/>
              <a:defRPr/>
            </a:lvl5pPr>
            <a:lvl6pPr marL="0" lvl="5" indent="0" algn="r" rtl="0">
              <a:spcBef>
                <a:spcPts val="0"/>
              </a:spcBef>
              <a:buNone/>
              <a:defRPr/>
            </a:lvl6pPr>
            <a:lvl7pPr marL="0" lvl="6" indent="0" algn="r" rtl="0">
              <a:spcBef>
                <a:spcPts val="0"/>
              </a:spcBef>
              <a:buNone/>
              <a:defRPr/>
            </a:lvl7pPr>
            <a:lvl8pPr marL="0" lvl="7" indent="0" algn="r" rtl="0">
              <a:spcBef>
                <a:spcPts val="0"/>
              </a:spcBef>
              <a:buNone/>
              <a:defRPr/>
            </a:lvl8pPr>
            <a:lvl9pPr marL="0" lvl="8" indent="0" algn="r" rtl="0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lumn 3 Content">
  <p:cSld name="Column 3 Content">
    <p:spTree>
      <p:nvGrpSpPr>
        <p:cNvPr id="1" name="Shape 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Google Shape;74;p17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R="0"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  <a:defRPr sz="24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75" name="Google Shape;75;p17"/>
          <p:cNvSpPr/>
          <p:nvPr/>
        </p:nvSpPr>
        <p:spPr>
          <a:xfrm>
            <a:off x="-1" y="397680"/>
            <a:ext cx="9144000" cy="666900"/>
          </a:xfrm>
          <a:prstGeom prst="rect">
            <a:avLst/>
          </a:prstGeom>
          <a:solidFill>
            <a:schemeClr val="accent6">
              <a:alpha val="14900"/>
            </a:schemeClr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76" name="Google Shape;76;p17"/>
          <p:cNvSpPr txBox="1">
            <a:spLocks noGrp="1"/>
          </p:cNvSpPr>
          <p:nvPr>
            <p:ph type="body" idx="1"/>
          </p:nvPr>
        </p:nvSpPr>
        <p:spPr>
          <a:xfrm>
            <a:off x="362355" y="1547879"/>
            <a:ext cx="2636700" cy="31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5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accent5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77" name="Google Shape;77;p17"/>
          <p:cNvSpPr txBox="1">
            <a:spLocks noGrp="1"/>
          </p:cNvSpPr>
          <p:nvPr>
            <p:ph type="body" idx="2"/>
          </p:nvPr>
        </p:nvSpPr>
        <p:spPr>
          <a:xfrm>
            <a:off x="362199" y="1892950"/>
            <a:ext cx="2636400" cy="249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Quattrocento Sans"/>
              <a:buNone/>
              <a:defRPr sz="11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78" name="Google Shape;78;p17"/>
          <p:cNvSpPr txBox="1">
            <a:spLocks noGrp="1"/>
          </p:cNvSpPr>
          <p:nvPr>
            <p:ph type="body" idx="3"/>
          </p:nvPr>
        </p:nvSpPr>
        <p:spPr>
          <a:xfrm>
            <a:off x="3247343" y="1547879"/>
            <a:ext cx="2636700" cy="31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5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accent5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79" name="Google Shape;79;p17"/>
          <p:cNvSpPr txBox="1">
            <a:spLocks noGrp="1"/>
          </p:cNvSpPr>
          <p:nvPr>
            <p:ph type="body" idx="4"/>
          </p:nvPr>
        </p:nvSpPr>
        <p:spPr>
          <a:xfrm>
            <a:off x="3247187" y="1892950"/>
            <a:ext cx="2636400" cy="249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Quattrocento Sans"/>
              <a:buNone/>
              <a:defRPr sz="11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80" name="Google Shape;80;p17"/>
          <p:cNvSpPr txBox="1">
            <a:spLocks noGrp="1"/>
          </p:cNvSpPr>
          <p:nvPr>
            <p:ph type="body" idx="5"/>
          </p:nvPr>
        </p:nvSpPr>
        <p:spPr>
          <a:xfrm>
            <a:off x="6131905" y="1547879"/>
            <a:ext cx="2636700" cy="31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5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accent5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81" name="Google Shape;81;p17"/>
          <p:cNvSpPr txBox="1">
            <a:spLocks noGrp="1"/>
          </p:cNvSpPr>
          <p:nvPr>
            <p:ph type="body" idx="6"/>
          </p:nvPr>
        </p:nvSpPr>
        <p:spPr>
          <a:xfrm>
            <a:off x="6131749" y="1892950"/>
            <a:ext cx="2636400" cy="249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Quattrocento Sans"/>
              <a:buNone/>
              <a:defRPr sz="11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82" name="Google Shape;82;p17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17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84" name="Google Shape;84;p17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/>
            </a:lvl1pPr>
            <a:lvl2pPr marL="0" lvl="1" indent="0" algn="r" rtl="0">
              <a:spcBef>
                <a:spcPts val="0"/>
              </a:spcBef>
              <a:buNone/>
              <a:defRPr/>
            </a:lvl2pPr>
            <a:lvl3pPr marL="0" lvl="2" indent="0" algn="r" rtl="0">
              <a:spcBef>
                <a:spcPts val="0"/>
              </a:spcBef>
              <a:buNone/>
              <a:defRPr/>
            </a:lvl3pPr>
            <a:lvl4pPr marL="0" lvl="3" indent="0" algn="r" rtl="0">
              <a:spcBef>
                <a:spcPts val="0"/>
              </a:spcBef>
              <a:buNone/>
              <a:defRPr/>
            </a:lvl4pPr>
            <a:lvl5pPr marL="0" lvl="4" indent="0" algn="r" rtl="0">
              <a:spcBef>
                <a:spcPts val="0"/>
              </a:spcBef>
              <a:buNone/>
              <a:defRPr/>
            </a:lvl5pPr>
            <a:lvl6pPr marL="0" lvl="5" indent="0" algn="r" rtl="0">
              <a:spcBef>
                <a:spcPts val="0"/>
              </a:spcBef>
              <a:buNone/>
              <a:defRPr/>
            </a:lvl6pPr>
            <a:lvl7pPr marL="0" lvl="6" indent="0" algn="r" rtl="0">
              <a:spcBef>
                <a:spcPts val="0"/>
              </a:spcBef>
              <a:buNone/>
              <a:defRPr/>
            </a:lvl7pPr>
            <a:lvl8pPr marL="0" lvl="7" indent="0" algn="r" rtl="0">
              <a:spcBef>
                <a:spcPts val="0"/>
              </a:spcBef>
              <a:buNone/>
              <a:defRPr/>
            </a:lvl8pPr>
            <a:lvl9pPr marL="0" lvl="8" indent="0" algn="r" rtl="0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eam_4">
  <p:cSld name="Team_4">
    <p:spTree>
      <p:nvGrpSpPr>
        <p:cNvPr id="1" name="Shape 1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" name="Google Shape;107;p22"/>
          <p:cNvSpPr/>
          <p:nvPr/>
        </p:nvSpPr>
        <p:spPr>
          <a:xfrm>
            <a:off x="0" y="3205695"/>
            <a:ext cx="9144000" cy="1937700"/>
          </a:xfrm>
          <a:prstGeom prst="rect">
            <a:avLst/>
          </a:prstGeom>
          <a:solidFill>
            <a:schemeClr val="accent1">
              <a:alpha val="14900"/>
            </a:schemeClr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08" name="Google Shape;108;p22"/>
          <p:cNvSpPr txBox="1">
            <a:spLocks noGrp="1"/>
          </p:cNvSpPr>
          <p:nvPr>
            <p:ph type="title"/>
          </p:nvPr>
        </p:nvSpPr>
        <p:spPr>
          <a:xfrm>
            <a:off x="749885" y="1115645"/>
            <a:ext cx="1936200" cy="99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R="0"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  <a:defRPr sz="24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109" name="Google Shape;109;p22"/>
          <p:cNvSpPr>
            <a:spLocks noGrp="1"/>
          </p:cNvSpPr>
          <p:nvPr>
            <p:ph type="pic" idx="2"/>
          </p:nvPr>
        </p:nvSpPr>
        <p:spPr>
          <a:xfrm>
            <a:off x="3595223" y="508064"/>
            <a:ext cx="1768200" cy="1216800"/>
          </a:xfrm>
          <a:prstGeom prst="rect">
            <a:avLst/>
          </a:prstGeom>
          <a:noFill/>
          <a:ln>
            <a:noFill/>
          </a:ln>
        </p:spPr>
      </p:sp>
      <p:sp>
        <p:nvSpPr>
          <p:cNvPr id="110" name="Google Shape;110;p22"/>
          <p:cNvSpPr txBox="1">
            <a:spLocks noGrp="1"/>
          </p:cNvSpPr>
          <p:nvPr>
            <p:ph type="body" idx="1"/>
          </p:nvPr>
        </p:nvSpPr>
        <p:spPr>
          <a:xfrm>
            <a:off x="3595221" y="1724881"/>
            <a:ext cx="1768200" cy="35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4"/>
              </a:buClr>
              <a:buSzPts val="1200"/>
              <a:buFont typeface="Arial"/>
              <a:buNone/>
              <a:defRPr sz="12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11" name="Google Shape;111;p22"/>
          <p:cNvSpPr txBox="1">
            <a:spLocks noGrp="1"/>
          </p:cNvSpPr>
          <p:nvPr>
            <p:ph type="body" idx="3"/>
          </p:nvPr>
        </p:nvSpPr>
        <p:spPr>
          <a:xfrm>
            <a:off x="3595221" y="2081243"/>
            <a:ext cx="1768200" cy="35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12" name="Google Shape;112;p22"/>
          <p:cNvSpPr>
            <a:spLocks noGrp="1"/>
          </p:cNvSpPr>
          <p:nvPr>
            <p:ph type="pic" idx="4"/>
          </p:nvPr>
        </p:nvSpPr>
        <p:spPr>
          <a:xfrm>
            <a:off x="5573831" y="508064"/>
            <a:ext cx="1768200" cy="1216800"/>
          </a:xfrm>
          <a:prstGeom prst="rect">
            <a:avLst/>
          </a:prstGeom>
          <a:noFill/>
          <a:ln>
            <a:noFill/>
          </a:ln>
        </p:spPr>
      </p:sp>
      <p:sp>
        <p:nvSpPr>
          <p:cNvPr id="113" name="Google Shape;113;p22"/>
          <p:cNvSpPr txBox="1">
            <a:spLocks noGrp="1"/>
          </p:cNvSpPr>
          <p:nvPr>
            <p:ph type="body" idx="5"/>
          </p:nvPr>
        </p:nvSpPr>
        <p:spPr>
          <a:xfrm>
            <a:off x="5573829" y="1724881"/>
            <a:ext cx="1768200" cy="35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4"/>
              </a:buClr>
              <a:buSzPts val="1200"/>
              <a:buFont typeface="Arial"/>
              <a:buNone/>
              <a:defRPr sz="12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14" name="Google Shape;114;p22"/>
          <p:cNvSpPr txBox="1">
            <a:spLocks noGrp="1"/>
          </p:cNvSpPr>
          <p:nvPr>
            <p:ph type="body" idx="6"/>
          </p:nvPr>
        </p:nvSpPr>
        <p:spPr>
          <a:xfrm>
            <a:off x="5573829" y="2081243"/>
            <a:ext cx="1768200" cy="35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15" name="Google Shape;115;p22"/>
          <p:cNvSpPr>
            <a:spLocks noGrp="1"/>
          </p:cNvSpPr>
          <p:nvPr>
            <p:ph type="pic" idx="7"/>
          </p:nvPr>
        </p:nvSpPr>
        <p:spPr>
          <a:xfrm>
            <a:off x="3595223" y="2437603"/>
            <a:ext cx="1768200" cy="1216800"/>
          </a:xfrm>
          <a:prstGeom prst="rect">
            <a:avLst/>
          </a:prstGeom>
          <a:noFill/>
          <a:ln>
            <a:noFill/>
          </a:ln>
        </p:spPr>
      </p:sp>
      <p:sp>
        <p:nvSpPr>
          <p:cNvPr id="116" name="Google Shape;116;p22"/>
          <p:cNvSpPr txBox="1">
            <a:spLocks noGrp="1"/>
          </p:cNvSpPr>
          <p:nvPr>
            <p:ph type="body" idx="8"/>
          </p:nvPr>
        </p:nvSpPr>
        <p:spPr>
          <a:xfrm>
            <a:off x="3595221" y="3654421"/>
            <a:ext cx="1768200" cy="35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4"/>
              </a:buClr>
              <a:buSzPts val="1200"/>
              <a:buFont typeface="Arial"/>
              <a:buNone/>
              <a:defRPr sz="12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17" name="Google Shape;117;p22"/>
          <p:cNvSpPr txBox="1">
            <a:spLocks noGrp="1"/>
          </p:cNvSpPr>
          <p:nvPr>
            <p:ph type="body" idx="9"/>
          </p:nvPr>
        </p:nvSpPr>
        <p:spPr>
          <a:xfrm>
            <a:off x="3595221" y="4010782"/>
            <a:ext cx="1768200" cy="35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18" name="Google Shape;118;p22"/>
          <p:cNvSpPr>
            <a:spLocks noGrp="1"/>
          </p:cNvSpPr>
          <p:nvPr>
            <p:ph type="pic" idx="13"/>
          </p:nvPr>
        </p:nvSpPr>
        <p:spPr>
          <a:xfrm>
            <a:off x="5573831" y="2437603"/>
            <a:ext cx="1768200" cy="1216800"/>
          </a:xfrm>
          <a:prstGeom prst="rect">
            <a:avLst/>
          </a:prstGeom>
          <a:noFill/>
          <a:ln>
            <a:noFill/>
          </a:ln>
        </p:spPr>
      </p:sp>
      <p:sp>
        <p:nvSpPr>
          <p:cNvPr id="119" name="Google Shape;119;p22"/>
          <p:cNvSpPr txBox="1">
            <a:spLocks noGrp="1"/>
          </p:cNvSpPr>
          <p:nvPr>
            <p:ph type="body" idx="14"/>
          </p:nvPr>
        </p:nvSpPr>
        <p:spPr>
          <a:xfrm>
            <a:off x="5573829" y="3654421"/>
            <a:ext cx="1768200" cy="35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4"/>
              </a:buClr>
              <a:buSzPts val="1200"/>
              <a:buFont typeface="Arial"/>
              <a:buNone/>
              <a:defRPr sz="12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20" name="Google Shape;120;p22"/>
          <p:cNvSpPr txBox="1">
            <a:spLocks noGrp="1"/>
          </p:cNvSpPr>
          <p:nvPr>
            <p:ph type="body" idx="15"/>
          </p:nvPr>
        </p:nvSpPr>
        <p:spPr>
          <a:xfrm>
            <a:off x="5573829" y="4010782"/>
            <a:ext cx="1768200" cy="35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900"/>
              <a:buFont typeface="Arial"/>
              <a:buNone/>
              <a:defRPr sz="9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21" name="Google Shape;121;p22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122" name="Google Shape;122;p22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123" name="Google Shape;123;p22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/>
            </a:lvl1pPr>
            <a:lvl2pPr marL="0" lvl="1" indent="0" algn="r" rtl="0">
              <a:spcBef>
                <a:spcPts val="0"/>
              </a:spcBef>
              <a:buNone/>
              <a:defRPr/>
            </a:lvl2pPr>
            <a:lvl3pPr marL="0" lvl="2" indent="0" algn="r" rtl="0">
              <a:spcBef>
                <a:spcPts val="0"/>
              </a:spcBef>
              <a:buNone/>
              <a:defRPr/>
            </a:lvl3pPr>
            <a:lvl4pPr marL="0" lvl="3" indent="0" algn="r" rtl="0">
              <a:spcBef>
                <a:spcPts val="0"/>
              </a:spcBef>
              <a:buNone/>
              <a:defRPr/>
            </a:lvl4pPr>
            <a:lvl5pPr marL="0" lvl="4" indent="0" algn="r" rtl="0">
              <a:spcBef>
                <a:spcPts val="0"/>
              </a:spcBef>
              <a:buNone/>
              <a:defRPr/>
            </a:lvl5pPr>
            <a:lvl6pPr marL="0" lvl="5" indent="0" algn="r" rtl="0">
              <a:spcBef>
                <a:spcPts val="0"/>
              </a:spcBef>
              <a:buNone/>
              <a:defRPr/>
            </a:lvl6pPr>
            <a:lvl7pPr marL="0" lvl="6" indent="0" algn="r" rtl="0">
              <a:spcBef>
                <a:spcPts val="0"/>
              </a:spcBef>
              <a:buNone/>
              <a:defRPr/>
            </a:lvl7pPr>
            <a:lvl8pPr marL="0" lvl="7" indent="0" algn="r" rtl="0">
              <a:spcBef>
                <a:spcPts val="0"/>
              </a:spcBef>
              <a:buNone/>
              <a:defRPr/>
            </a:lvl8pPr>
            <a:lvl9pPr marL="0" lvl="8" indent="0" algn="r" rtl="0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roduct Launch">
  <p:cSld name="Product Launch">
    <p:bg>
      <p:bgPr>
        <a:solidFill>
          <a:schemeClr val="lt1">
            <a:alpha val="34900"/>
          </a:schemeClr>
        </a:solidFill>
        <a:effectLst/>
      </p:bgPr>
    </p:bg>
    <p:spTree>
      <p:nvGrpSpPr>
        <p:cNvPr id="1" name="Shape 1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Google Shape;155;p24"/>
          <p:cNvSpPr/>
          <p:nvPr/>
        </p:nvSpPr>
        <p:spPr>
          <a:xfrm>
            <a:off x="0" y="3205695"/>
            <a:ext cx="9144000" cy="1937700"/>
          </a:xfrm>
          <a:prstGeom prst="rect">
            <a:avLst/>
          </a:prstGeom>
          <a:solidFill>
            <a:schemeClr val="accent1">
              <a:alpha val="14900"/>
            </a:schemeClr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56" name="Google Shape;156;p24"/>
          <p:cNvSpPr txBox="1">
            <a:spLocks noGrp="1"/>
          </p:cNvSpPr>
          <p:nvPr>
            <p:ph type="title"/>
          </p:nvPr>
        </p:nvSpPr>
        <p:spPr>
          <a:xfrm>
            <a:off x="628650" y="374196"/>
            <a:ext cx="7886700" cy="426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R="0"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  <a:defRPr sz="24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157" name="Google Shape;157;p24"/>
          <p:cNvSpPr/>
          <p:nvPr/>
        </p:nvSpPr>
        <p:spPr>
          <a:xfrm>
            <a:off x="456423" y="1189300"/>
            <a:ext cx="1548900" cy="2997000"/>
          </a:xfrm>
          <a:prstGeom prst="rect">
            <a:avLst/>
          </a:prstGeom>
          <a:solidFill>
            <a:srgbClr val="3E7090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58" name="Google Shape;158;p24"/>
          <p:cNvSpPr/>
          <p:nvPr/>
        </p:nvSpPr>
        <p:spPr>
          <a:xfrm>
            <a:off x="2124624" y="1189300"/>
            <a:ext cx="1548900" cy="2997000"/>
          </a:xfrm>
          <a:prstGeom prst="rect">
            <a:avLst/>
          </a:prstGeom>
          <a:solidFill>
            <a:srgbClr val="93A5A8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59" name="Google Shape;159;p24"/>
          <p:cNvSpPr/>
          <p:nvPr/>
        </p:nvSpPr>
        <p:spPr>
          <a:xfrm>
            <a:off x="3797554" y="1189300"/>
            <a:ext cx="1548900" cy="2997000"/>
          </a:xfrm>
          <a:prstGeom prst="rect">
            <a:avLst/>
          </a:prstGeom>
          <a:solidFill>
            <a:srgbClr val="627272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60" name="Google Shape;160;p24"/>
          <p:cNvSpPr/>
          <p:nvPr/>
        </p:nvSpPr>
        <p:spPr>
          <a:xfrm>
            <a:off x="5470485" y="1189300"/>
            <a:ext cx="1548900" cy="2997000"/>
          </a:xfrm>
          <a:prstGeom prst="rect">
            <a:avLst/>
          </a:prstGeom>
          <a:solidFill>
            <a:srgbClr val="BDA07D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61" name="Google Shape;161;p24"/>
          <p:cNvSpPr/>
          <p:nvPr/>
        </p:nvSpPr>
        <p:spPr>
          <a:xfrm>
            <a:off x="7133289" y="1189300"/>
            <a:ext cx="1548900" cy="2997000"/>
          </a:xfrm>
          <a:prstGeom prst="rect">
            <a:avLst/>
          </a:prstGeom>
          <a:solidFill>
            <a:srgbClr val="685135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62" name="Google Shape;162;p24"/>
          <p:cNvSpPr txBox="1">
            <a:spLocks noGrp="1"/>
          </p:cNvSpPr>
          <p:nvPr>
            <p:ph type="body" idx="1"/>
          </p:nvPr>
        </p:nvSpPr>
        <p:spPr>
          <a:xfrm>
            <a:off x="545882" y="1825610"/>
            <a:ext cx="1370100" cy="582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63" name="Google Shape;163;p24"/>
          <p:cNvSpPr txBox="1">
            <a:spLocks noGrp="1"/>
          </p:cNvSpPr>
          <p:nvPr>
            <p:ph type="body" idx="2"/>
          </p:nvPr>
        </p:nvSpPr>
        <p:spPr>
          <a:xfrm>
            <a:off x="545882" y="2450287"/>
            <a:ext cx="1370100" cy="1145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64" name="Google Shape;164;p24"/>
          <p:cNvSpPr txBox="1">
            <a:spLocks noGrp="1"/>
          </p:cNvSpPr>
          <p:nvPr>
            <p:ph type="body" idx="3"/>
          </p:nvPr>
        </p:nvSpPr>
        <p:spPr>
          <a:xfrm>
            <a:off x="2214083" y="1832903"/>
            <a:ext cx="1370100" cy="582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65" name="Google Shape;165;p24"/>
          <p:cNvSpPr txBox="1">
            <a:spLocks noGrp="1"/>
          </p:cNvSpPr>
          <p:nvPr>
            <p:ph type="body" idx="4"/>
          </p:nvPr>
        </p:nvSpPr>
        <p:spPr>
          <a:xfrm>
            <a:off x="2214083" y="2457579"/>
            <a:ext cx="1370100" cy="1145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66" name="Google Shape;166;p24"/>
          <p:cNvSpPr txBox="1">
            <a:spLocks noGrp="1"/>
          </p:cNvSpPr>
          <p:nvPr>
            <p:ph type="body" idx="5"/>
          </p:nvPr>
        </p:nvSpPr>
        <p:spPr>
          <a:xfrm>
            <a:off x="3887013" y="1825610"/>
            <a:ext cx="1370100" cy="582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67" name="Google Shape;167;p24"/>
          <p:cNvSpPr txBox="1">
            <a:spLocks noGrp="1"/>
          </p:cNvSpPr>
          <p:nvPr>
            <p:ph type="body" idx="6"/>
          </p:nvPr>
        </p:nvSpPr>
        <p:spPr>
          <a:xfrm>
            <a:off x="3887013" y="2450287"/>
            <a:ext cx="1370100" cy="1145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68" name="Google Shape;168;p24"/>
          <p:cNvSpPr txBox="1">
            <a:spLocks noGrp="1"/>
          </p:cNvSpPr>
          <p:nvPr>
            <p:ph type="body" idx="7"/>
          </p:nvPr>
        </p:nvSpPr>
        <p:spPr>
          <a:xfrm>
            <a:off x="5559944" y="1832903"/>
            <a:ext cx="1370100" cy="582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69" name="Google Shape;169;p24"/>
          <p:cNvSpPr txBox="1">
            <a:spLocks noGrp="1"/>
          </p:cNvSpPr>
          <p:nvPr>
            <p:ph type="body" idx="8"/>
          </p:nvPr>
        </p:nvSpPr>
        <p:spPr>
          <a:xfrm>
            <a:off x="5559944" y="2457579"/>
            <a:ext cx="1370100" cy="1145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70" name="Google Shape;170;p24"/>
          <p:cNvSpPr txBox="1">
            <a:spLocks noGrp="1"/>
          </p:cNvSpPr>
          <p:nvPr>
            <p:ph type="body" idx="9"/>
          </p:nvPr>
        </p:nvSpPr>
        <p:spPr>
          <a:xfrm>
            <a:off x="7222748" y="1825610"/>
            <a:ext cx="1370100" cy="582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71" name="Google Shape;171;p24"/>
          <p:cNvSpPr txBox="1">
            <a:spLocks noGrp="1"/>
          </p:cNvSpPr>
          <p:nvPr>
            <p:ph type="body" idx="13"/>
          </p:nvPr>
        </p:nvSpPr>
        <p:spPr>
          <a:xfrm>
            <a:off x="7222748" y="2450287"/>
            <a:ext cx="1370100" cy="1145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72" name="Google Shape;172;p24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173" name="Google Shape;173;p24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174" name="Google Shape;174;p24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/>
            </a:lvl1pPr>
            <a:lvl2pPr marL="0" lvl="1" indent="0" algn="r" rtl="0">
              <a:spcBef>
                <a:spcPts val="0"/>
              </a:spcBef>
              <a:buNone/>
              <a:defRPr/>
            </a:lvl2pPr>
            <a:lvl3pPr marL="0" lvl="2" indent="0" algn="r" rtl="0">
              <a:spcBef>
                <a:spcPts val="0"/>
              </a:spcBef>
              <a:buNone/>
              <a:defRPr/>
            </a:lvl3pPr>
            <a:lvl4pPr marL="0" lvl="3" indent="0" algn="r" rtl="0">
              <a:spcBef>
                <a:spcPts val="0"/>
              </a:spcBef>
              <a:buNone/>
              <a:defRPr/>
            </a:lvl4pPr>
            <a:lvl5pPr marL="0" lvl="4" indent="0" algn="r" rtl="0">
              <a:spcBef>
                <a:spcPts val="0"/>
              </a:spcBef>
              <a:buNone/>
              <a:defRPr/>
            </a:lvl5pPr>
            <a:lvl6pPr marL="0" lvl="5" indent="0" algn="r" rtl="0">
              <a:spcBef>
                <a:spcPts val="0"/>
              </a:spcBef>
              <a:buNone/>
              <a:defRPr/>
            </a:lvl6pPr>
            <a:lvl7pPr marL="0" lvl="6" indent="0" algn="r" rtl="0">
              <a:spcBef>
                <a:spcPts val="0"/>
              </a:spcBef>
              <a:buNone/>
              <a:defRPr/>
            </a:lvl7pPr>
            <a:lvl8pPr marL="0" lvl="7" indent="0" algn="r" rtl="0">
              <a:spcBef>
                <a:spcPts val="0"/>
              </a:spcBef>
              <a:buNone/>
              <a:defRPr/>
            </a:lvl8pPr>
            <a:lvl9pPr marL="0" lvl="8" indent="0" algn="r" rtl="0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meline">
  <p:cSld name="Timeline">
    <p:spTree>
      <p:nvGrpSpPr>
        <p:cNvPr id="1" name="Shape 1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76" name="Google Shape;176;p25"/>
          <p:cNvCxnSpPr/>
          <p:nvPr/>
        </p:nvCxnSpPr>
        <p:spPr>
          <a:xfrm rot="10800000">
            <a:off x="1194545" y="2763674"/>
            <a:ext cx="6754800" cy="0"/>
          </a:xfrm>
          <a:prstGeom prst="straightConnector1">
            <a:avLst/>
          </a:prstGeom>
          <a:noFill/>
          <a:ln w="9525" cap="flat" cmpd="sng">
            <a:solidFill>
              <a:srgbClr val="222A35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77" name="Google Shape;177;p25"/>
          <p:cNvSpPr txBox="1">
            <a:spLocks noGrp="1"/>
          </p:cNvSpPr>
          <p:nvPr>
            <p:ph type="title"/>
          </p:nvPr>
        </p:nvSpPr>
        <p:spPr>
          <a:xfrm>
            <a:off x="628650" y="374196"/>
            <a:ext cx="7886700" cy="42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R="0"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  <a:defRPr sz="24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178" name="Google Shape;178;p25"/>
          <p:cNvSpPr/>
          <p:nvPr/>
        </p:nvSpPr>
        <p:spPr>
          <a:xfrm>
            <a:off x="1071563" y="2640581"/>
            <a:ext cx="246300" cy="246300"/>
          </a:xfrm>
          <a:prstGeom prst="rect">
            <a:avLst/>
          </a:prstGeom>
          <a:solidFill>
            <a:schemeClr val="dk2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79" name="Google Shape;179;p25"/>
          <p:cNvSpPr/>
          <p:nvPr/>
        </p:nvSpPr>
        <p:spPr>
          <a:xfrm>
            <a:off x="2760236" y="2640581"/>
            <a:ext cx="246300" cy="2463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80" name="Google Shape;180;p25"/>
          <p:cNvSpPr/>
          <p:nvPr/>
        </p:nvSpPr>
        <p:spPr>
          <a:xfrm>
            <a:off x="4448909" y="2640581"/>
            <a:ext cx="246300" cy="246300"/>
          </a:xfrm>
          <a:prstGeom prst="rect">
            <a:avLst/>
          </a:prstGeom>
          <a:solidFill>
            <a:srgbClr val="9C794F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81" name="Google Shape;181;p25"/>
          <p:cNvSpPr/>
          <p:nvPr/>
        </p:nvSpPr>
        <p:spPr>
          <a:xfrm>
            <a:off x="6137582" y="2640581"/>
            <a:ext cx="246300" cy="246300"/>
          </a:xfrm>
          <a:prstGeom prst="rect">
            <a:avLst/>
          </a:prstGeom>
          <a:solidFill>
            <a:srgbClr val="697F82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182" name="Google Shape;182;p25"/>
          <p:cNvSpPr/>
          <p:nvPr/>
        </p:nvSpPr>
        <p:spPr>
          <a:xfrm>
            <a:off x="7826253" y="2640581"/>
            <a:ext cx="246300" cy="246300"/>
          </a:xfrm>
          <a:prstGeom prst="rect">
            <a:avLst/>
          </a:prstGeom>
          <a:solidFill>
            <a:srgbClr val="816846"/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cxnSp>
        <p:nvCxnSpPr>
          <p:cNvPr id="183" name="Google Shape;183;p25"/>
          <p:cNvCxnSpPr/>
          <p:nvPr/>
        </p:nvCxnSpPr>
        <p:spPr>
          <a:xfrm>
            <a:off x="1194655" y="2223287"/>
            <a:ext cx="0" cy="311700"/>
          </a:xfrm>
          <a:prstGeom prst="straightConnector1">
            <a:avLst/>
          </a:prstGeom>
          <a:noFill/>
          <a:ln w="9525" cap="flat" cmpd="sng">
            <a:solidFill>
              <a:schemeClr val="dk2"/>
            </a:solidFill>
            <a:prstDash val="solid"/>
            <a:miter lim="800000"/>
            <a:headEnd type="none" w="sm" len="sm"/>
            <a:tailEnd type="none" w="sm" len="sm"/>
          </a:ln>
        </p:spPr>
      </p:cxnSp>
      <p:cxnSp>
        <p:nvCxnSpPr>
          <p:cNvPr id="184" name="Google Shape;184;p25"/>
          <p:cNvCxnSpPr/>
          <p:nvPr/>
        </p:nvCxnSpPr>
        <p:spPr>
          <a:xfrm>
            <a:off x="4572001" y="2223287"/>
            <a:ext cx="0" cy="311700"/>
          </a:xfrm>
          <a:prstGeom prst="straightConnector1">
            <a:avLst/>
          </a:prstGeom>
          <a:noFill/>
          <a:ln w="9525" cap="flat" cmpd="sng">
            <a:solidFill>
              <a:schemeClr val="accent5"/>
            </a:solidFill>
            <a:prstDash val="solid"/>
            <a:miter lim="800000"/>
            <a:headEnd type="none" w="sm" len="sm"/>
            <a:tailEnd type="none" w="sm" len="sm"/>
          </a:ln>
        </p:spPr>
      </p:cxnSp>
      <p:cxnSp>
        <p:nvCxnSpPr>
          <p:cNvPr id="185" name="Google Shape;185;p25"/>
          <p:cNvCxnSpPr/>
          <p:nvPr/>
        </p:nvCxnSpPr>
        <p:spPr>
          <a:xfrm>
            <a:off x="7949345" y="2223287"/>
            <a:ext cx="0" cy="311700"/>
          </a:xfrm>
          <a:prstGeom prst="straightConnector1">
            <a:avLst/>
          </a:prstGeom>
          <a:noFill/>
          <a:ln w="9525" cap="flat" cmpd="sng">
            <a:solidFill>
              <a:schemeClr val="accent6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86" name="Google Shape;186;p25"/>
          <p:cNvSpPr txBox="1">
            <a:spLocks noGrp="1"/>
          </p:cNvSpPr>
          <p:nvPr>
            <p:ph type="body" idx="1"/>
          </p:nvPr>
        </p:nvSpPr>
        <p:spPr>
          <a:xfrm>
            <a:off x="348879" y="1220895"/>
            <a:ext cx="1688700" cy="373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dk2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87" name="Google Shape;187;p25"/>
          <p:cNvSpPr txBox="1">
            <a:spLocks noGrp="1"/>
          </p:cNvSpPr>
          <p:nvPr>
            <p:ph type="body" idx="2"/>
          </p:nvPr>
        </p:nvSpPr>
        <p:spPr>
          <a:xfrm>
            <a:off x="348879" y="1601510"/>
            <a:ext cx="1688700" cy="60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dk2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88" name="Google Shape;188;p25"/>
          <p:cNvSpPr txBox="1">
            <a:spLocks noGrp="1"/>
          </p:cNvSpPr>
          <p:nvPr>
            <p:ph type="body" idx="3"/>
          </p:nvPr>
        </p:nvSpPr>
        <p:spPr>
          <a:xfrm>
            <a:off x="3727662" y="1228039"/>
            <a:ext cx="1688700" cy="373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rgbClr val="9C794F"/>
              </a:buClr>
              <a:buSzPts val="1400"/>
              <a:buFont typeface="Arial"/>
              <a:buNone/>
              <a:defRPr sz="1400" b="0" i="0" u="none" strike="noStrike" cap="none">
                <a:solidFill>
                  <a:srgbClr val="9C794F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89" name="Google Shape;189;p25"/>
          <p:cNvSpPr txBox="1">
            <a:spLocks noGrp="1"/>
          </p:cNvSpPr>
          <p:nvPr>
            <p:ph type="body" idx="4"/>
          </p:nvPr>
        </p:nvSpPr>
        <p:spPr>
          <a:xfrm>
            <a:off x="3727662" y="1608653"/>
            <a:ext cx="1688700" cy="60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rgbClr val="9C794F"/>
              </a:buClr>
              <a:buSzPts val="1100"/>
              <a:buFont typeface="Arial"/>
              <a:buNone/>
              <a:defRPr sz="1100" b="0" i="0" u="none" strike="noStrike" cap="none">
                <a:solidFill>
                  <a:srgbClr val="9C794F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90" name="Google Shape;190;p25"/>
          <p:cNvSpPr txBox="1">
            <a:spLocks noGrp="1"/>
          </p:cNvSpPr>
          <p:nvPr>
            <p:ph type="body" idx="5"/>
          </p:nvPr>
        </p:nvSpPr>
        <p:spPr>
          <a:xfrm>
            <a:off x="7105005" y="1228039"/>
            <a:ext cx="1688700" cy="373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rgbClr val="816846"/>
              </a:buClr>
              <a:buSzPts val="1400"/>
              <a:buFont typeface="Arial"/>
              <a:buNone/>
              <a:defRPr sz="1400" b="0" i="0" u="none" strike="noStrike" cap="none">
                <a:solidFill>
                  <a:srgbClr val="816846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91" name="Google Shape;191;p25"/>
          <p:cNvSpPr txBox="1">
            <a:spLocks noGrp="1"/>
          </p:cNvSpPr>
          <p:nvPr>
            <p:ph type="body" idx="6"/>
          </p:nvPr>
        </p:nvSpPr>
        <p:spPr>
          <a:xfrm>
            <a:off x="7105005" y="1608653"/>
            <a:ext cx="1688700" cy="60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rgbClr val="816846"/>
              </a:buClr>
              <a:buSzPts val="1100"/>
              <a:buFont typeface="Arial"/>
              <a:buNone/>
              <a:defRPr sz="1100" b="0" i="0" u="none" strike="noStrike" cap="none">
                <a:solidFill>
                  <a:srgbClr val="816846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92" name="Google Shape;192;p25"/>
          <p:cNvSpPr txBox="1">
            <a:spLocks noGrp="1"/>
          </p:cNvSpPr>
          <p:nvPr>
            <p:ph type="body" idx="7"/>
          </p:nvPr>
        </p:nvSpPr>
        <p:spPr>
          <a:xfrm>
            <a:off x="2037552" y="3300189"/>
            <a:ext cx="1688700" cy="373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2"/>
              </a:buClr>
              <a:buSzPts val="1400"/>
              <a:buFont typeface="Arial"/>
              <a:buNone/>
              <a:defRPr sz="1400" b="0" i="0" u="none" strike="noStrike" cap="none">
                <a:solidFill>
                  <a:schemeClr val="accent2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93" name="Google Shape;193;p25"/>
          <p:cNvSpPr txBox="1">
            <a:spLocks noGrp="1"/>
          </p:cNvSpPr>
          <p:nvPr>
            <p:ph type="body" idx="8"/>
          </p:nvPr>
        </p:nvSpPr>
        <p:spPr>
          <a:xfrm>
            <a:off x="2037552" y="3687947"/>
            <a:ext cx="1688700" cy="596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chemeClr val="accent2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accent2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94" name="Google Shape;194;p25"/>
          <p:cNvSpPr txBox="1">
            <a:spLocks noGrp="1"/>
          </p:cNvSpPr>
          <p:nvPr>
            <p:ph type="body" idx="9"/>
          </p:nvPr>
        </p:nvSpPr>
        <p:spPr>
          <a:xfrm>
            <a:off x="5416338" y="3300189"/>
            <a:ext cx="1688700" cy="373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L="457200" marR="0" lvl="0" indent="-228600" algn="ctr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rgbClr val="495555"/>
              </a:buClr>
              <a:buSzPts val="1400"/>
              <a:buFont typeface="Arial"/>
              <a:buNone/>
              <a:defRPr sz="1400" b="0" i="0" u="none" strike="noStrike" cap="none">
                <a:solidFill>
                  <a:srgbClr val="495555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195" name="Google Shape;195;p25"/>
          <p:cNvSpPr txBox="1">
            <a:spLocks noGrp="1"/>
          </p:cNvSpPr>
          <p:nvPr>
            <p:ph type="body" idx="13"/>
          </p:nvPr>
        </p:nvSpPr>
        <p:spPr>
          <a:xfrm>
            <a:off x="5416338" y="3687947"/>
            <a:ext cx="1688700" cy="596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ctr" rtl="0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buClr>
                <a:srgbClr val="495555"/>
              </a:buClr>
              <a:buSzPts val="1100"/>
              <a:buFont typeface="Arial"/>
              <a:buNone/>
              <a:defRPr sz="1100" b="0" i="0" u="none" strike="noStrike" cap="none">
                <a:solidFill>
                  <a:srgbClr val="495555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cxnSp>
        <p:nvCxnSpPr>
          <p:cNvPr id="196" name="Google Shape;196;p25"/>
          <p:cNvCxnSpPr/>
          <p:nvPr/>
        </p:nvCxnSpPr>
        <p:spPr>
          <a:xfrm>
            <a:off x="2883536" y="2983073"/>
            <a:ext cx="0" cy="311700"/>
          </a:xfrm>
          <a:prstGeom prst="straightConnector1">
            <a:avLst/>
          </a:prstGeom>
          <a:noFill/>
          <a:ln w="9525" cap="flat" cmpd="sng">
            <a:solidFill>
              <a:schemeClr val="dk2"/>
            </a:solidFill>
            <a:prstDash val="solid"/>
            <a:miter lim="800000"/>
            <a:headEnd type="none" w="sm" len="sm"/>
            <a:tailEnd type="none" w="sm" len="sm"/>
          </a:ln>
        </p:spPr>
      </p:cxnSp>
      <p:cxnSp>
        <p:nvCxnSpPr>
          <p:cNvPr id="197" name="Google Shape;197;p25"/>
          <p:cNvCxnSpPr/>
          <p:nvPr/>
        </p:nvCxnSpPr>
        <p:spPr>
          <a:xfrm>
            <a:off x="6260674" y="2983073"/>
            <a:ext cx="0" cy="311700"/>
          </a:xfrm>
          <a:prstGeom prst="straightConnector1">
            <a:avLst/>
          </a:prstGeom>
          <a:noFill/>
          <a:ln w="9525" cap="flat" cmpd="sng">
            <a:solidFill>
              <a:schemeClr val="dk2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198" name="Google Shape;198;p25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199" name="Google Shape;199;p25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200" name="Google Shape;200;p25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/>
            </a:lvl1pPr>
            <a:lvl2pPr marL="0" lvl="1" indent="0" algn="r" rtl="0">
              <a:spcBef>
                <a:spcPts val="0"/>
              </a:spcBef>
              <a:buNone/>
              <a:defRPr/>
            </a:lvl2pPr>
            <a:lvl3pPr marL="0" lvl="2" indent="0" algn="r" rtl="0">
              <a:spcBef>
                <a:spcPts val="0"/>
              </a:spcBef>
              <a:buNone/>
              <a:defRPr/>
            </a:lvl3pPr>
            <a:lvl4pPr marL="0" lvl="3" indent="0" algn="r" rtl="0">
              <a:spcBef>
                <a:spcPts val="0"/>
              </a:spcBef>
              <a:buNone/>
              <a:defRPr/>
            </a:lvl4pPr>
            <a:lvl5pPr marL="0" lvl="4" indent="0" algn="r" rtl="0">
              <a:spcBef>
                <a:spcPts val="0"/>
              </a:spcBef>
              <a:buNone/>
              <a:defRPr/>
            </a:lvl5pPr>
            <a:lvl6pPr marL="0" lvl="5" indent="0" algn="r" rtl="0">
              <a:spcBef>
                <a:spcPts val="0"/>
              </a:spcBef>
              <a:buNone/>
              <a:defRPr/>
            </a:lvl6pPr>
            <a:lvl7pPr marL="0" lvl="6" indent="0" algn="r" rtl="0">
              <a:spcBef>
                <a:spcPts val="0"/>
              </a:spcBef>
              <a:buNone/>
              <a:defRPr/>
            </a:lvl7pPr>
            <a:lvl8pPr marL="0" lvl="7" indent="0" algn="r" rtl="0">
              <a:spcBef>
                <a:spcPts val="0"/>
              </a:spcBef>
              <a:buNone/>
              <a:defRPr/>
            </a:lvl8pPr>
            <a:lvl9pPr marL="0" lvl="8" indent="0" algn="r" rtl="0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lumn 2 Content">
  <p:cSld name="Column 2 Content">
    <p:spTree>
      <p:nvGrpSpPr>
        <p:cNvPr id="1" name="Shape 2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" name="Google Shape;202;p26"/>
          <p:cNvSpPr txBox="1">
            <a:spLocks noGrp="1"/>
          </p:cNvSpPr>
          <p:nvPr>
            <p:ph type="title"/>
          </p:nvPr>
        </p:nvSpPr>
        <p:spPr>
          <a:xfrm>
            <a:off x="628650" y="487467"/>
            <a:ext cx="7886700" cy="54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R="0"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  <a:defRPr sz="24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203" name="Google Shape;203;p26"/>
          <p:cNvSpPr/>
          <p:nvPr/>
        </p:nvSpPr>
        <p:spPr>
          <a:xfrm>
            <a:off x="-1" y="397680"/>
            <a:ext cx="9144000" cy="666900"/>
          </a:xfrm>
          <a:prstGeom prst="rect">
            <a:avLst/>
          </a:prstGeom>
          <a:solidFill>
            <a:schemeClr val="accent6">
              <a:alpha val="14900"/>
            </a:schemeClr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sp>
        <p:nvSpPr>
          <p:cNvPr id="204" name="Google Shape;204;p26"/>
          <p:cNvSpPr txBox="1">
            <a:spLocks noGrp="1"/>
          </p:cNvSpPr>
          <p:nvPr>
            <p:ph type="body" idx="1"/>
          </p:nvPr>
        </p:nvSpPr>
        <p:spPr>
          <a:xfrm>
            <a:off x="958319" y="1547879"/>
            <a:ext cx="3470100" cy="31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5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accent5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205" name="Google Shape;205;p26"/>
          <p:cNvSpPr txBox="1">
            <a:spLocks noGrp="1"/>
          </p:cNvSpPr>
          <p:nvPr>
            <p:ph type="body" idx="2"/>
          </p:nvPr>
        </p:nvSpPr>
        <p:spPr>
          <a:xfrm>
            <a:off x="958163" y="1864652"/>
            <a:ext cx="3469800" cy="249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Quattrocento Sans"/>
              <a:buNone/>
              <a:defRPr sz="11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206" name="Google Shape;206;p26"/>
          <p:cNvSpPr txBox="1">
            <a:spLocks noGrp="1"/>
          </p:cNvSpPr>
          <p:nvPr>
            <p:ph type="body" idx="3"/>
          </p:nvPr>
        </p:nvSpPr>
        <p:spPr>
          <a:xfrm>
            <a:off x="4763781" y="1547878"/>
            <a:ext cx="3470100" cy="31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>
            <a:lvl1pPr marL="457200" marR="0" lvl="0" indent="-228600" algn="l" rtl="0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accent5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accent5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207" name="Google Shape;207;p26"/>
          <p:cNvSpPr txBox="1">
            <a:spLocks noGrp="1"/>
          </p:cNvSpPr>
          <p:nvPr>
            <p:ph type="body" idx="4"/>
          </p:nvPr>
        </p:nvSpPr>
        <p:spPr>
          <a:xfrm>
            <a:off x="4764141" y="1864652"/>
            <a:ext cx="3469800" cy="249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Quattrocento Sans"/>
              <a:buNone/>
              <a:defRPr sz="11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208" name="Google Shape;208;p26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209" name="Google Shape;209;p26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210" name="Google Shape;210;p26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/>
            </a:lvl1pPr>
            <a:lvl2pPr marL="0" lvl="1" indent="0" algn="r" rtl="0">
              <a:spcBef>
                <a:spcPts val="0"/>
              </a:spcBef>
              <a:buNone/>
              <a:defRPr/>
            </a:lvl2pPr>
            <a:lvl3pPr marL="0" lvl="2" indent="0" algn="r" rtl="0">
              <a:spcBef>
                <a:spcPts val="0"/>
              </a:spcBef>
              <a:buNone/>
              <a:defRPr/>
            </a:lvl3pPr>
            <a:lvl4pPr marL="0" lvl="3" indent="0" algn="r" rtl="0">
              <a:spcBef>
                <a:spcPts val="0"/>
              </a:spcBef>
              <a:buNone/>
              <a:defRPr/>
            </a:lvl4pPr>
            <a:lvl5pPr marL="0" lvl="4" indent="0" algn="r" rtl="0">
              <a:spcBef>
                <a:spcPts val="0"/>
              </a:spcBef>
              <a:buNone/>
              <a:defRPr/>
            </a:lvl5pPr>
            <a:lvl6pPr marL="0" lvl="5" indent="0" algn="r" rtl="0">
              <a:spcBef>
                <a:spcPts val="0"/>
              </a:spcBef>
              <a:buNone/>
              <a:defRPr/>
            </a:lvl6pPr>
            <a:lvl7pPr marL="0" lvl="6" indent="0" algn="r" rtl="0">
              <a:spcBef>
                <a:spcPts val="0"/>
              </a:spcBef>
              <a:buNone/>
              <a:defRPr/>
            </a:lvl7pPr>
            <a:lvl8pPr marL="0" lvl="7" indent="0" algn="r" rtl="0">
              <a:spcBef>
                <a:spcPts val="0"/>
              </a:spcBef>
              <a:buNone/>
              <a:defRPr/>
            </a:lvl8pPr>
            <a:lvl9pPr marL="0" lvl="8" indent="0" algn="r" rtl="0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ummary">
  <p:cSld name="Summary">
    <p:spTree>
      <p:nvGrpSpPr>
        <p:cNvPr id="1" name="Shape 2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" name="Google Shape;212;p27"/>
          <p:cNvSpPr txBox="1">
            <a:spLocks noGrp="1"/>
          </p:cNvSpPr>
          <p:nvPr>
            <p:ph type="title"/>
          </p:nvPr>
        </p:nvSpPr>
        <p:spPr>
          <a:xfrm>
            <a:off x="1181100" y="2571750"/>
            <a:ext cx="2322900" cy="733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  <a:defRPr sz="24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213" name="Google Shape;213;p27"/>
          <p:cNvSpPr>
            <a:spLocks noGrp="1"/>
          </p:cNvSpPr>
          <p:nvPr>
            <p:ph type="pic" idx="2"/>
          </p:nvPr>
        </p:nvSpPr>
        <p:spPr>
          <a:xfrm>
            <a:off x="0" y="0"/>
            <a:ext cx="9144000" cy="1538400"/>
          </a:xfrm>
          <a:prstGeom prst="rect">
            <a:avLst/>
          </a:prstGeom>
          <a:noFill/>
          <a:ln>
            <a:noFill/>
          </a:ln>
        </p:spPr>
      </p:sp>
      <p:sp>
        <p:nvSpPr>
          <p:cNvPr id="214" name="Google Shape;214;p27"/>
          <p:cNvSpPr txBox="1">
            <a:spLocks noGrp="1"/>
          </p:cNvSpPr>
          <p:nvPr>
            <p:ph type="body" idx="1"/>
          </p:nvPr>
        </p:nvSpPr>
        <p:spPr>
          <a:xfrm>
            <a:off x="4676775" y="2140995"/>
            <a:ext cx="3562200" cy="1597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215" name="Google Shape;215;p27"/>
          <p:cNvSpPr>
            <a:spLocks noGrp="1"/>
          </p:cNvSpPr>
          <p:nvPr>
            <p:ph type="pic" idx="3"/>
          </p:nvPr>
        </p:nvSpPr>
        <p:spPr>
          <a:xfrm>
            <a:off x="0" y="4341181"/>
            <a:ext cx="9144000" cy="802200"/>
          </a:xfrm>
          <a:prstGeom prst="rect">
            <a:avLst/>
          </a:prstGeom>
          <a:noFill/>
          <a:ln>
            <a:noFill/>
          </a:ln>
        </p:spPr>
      </p:sp>
      <p:sp>
        <p:nvSpPr>
          <p:cNvPr id="216" name="Google Shape;216;p27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>
                <a:solidFill>
                  <a:schemeClr val="lt1"/>
                </a:solidFill>
              </a:defRPr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217" name="Google Shape;217;p27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>
                <a:solidFill>
                  <a:schemeClr val="lt1"/>
                </a:solidFill>
              </a:defRPr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218" name="Google Shape;218;p27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0" lvl="1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0" lvl="2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0" lvl="3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0" lvl="4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0" lvl="5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0" lvl="6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0" lvl="7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0" lvl="8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chemeClr val="lt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losing">
  <p:cSld name="Closing">
    <p:spTree>
      <p:nvGrpSpPr>
        <p:cNvPr id="1" name="Shape 2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0" name="Google Shape;220;p28"/>
          <p:cNvSpPr txBox="1">
            <a:spLocks noGrp="1"/>
          </p:cNvSpPr>
          <p:nvPr>
            <p:ph type="title"/>
          </p:nvPr>
        </p:nvSpPr>
        <p:spPr>
          <a:xfrm>
            <a:off x="3054928" y="822281"/>
            <a:ext cx="3034200" cy="1193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  <a:defRPr sz="24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/>
            </a:lvl9pPr>
          </a:lstStyle>
          <a:p>
            <a:endParaRPr/>
          </a:p>
        </p:txBody>
      </p:sp>
      <p:sp>
        <p:nvSpPr>
          <p:cNvPr id="221" name="Google Shape;221;p28"/>
          <p:cNvSpPr>
            <a:spLocks noGrp="1"/>
          </p:cNvSpPr>
          <p:nvPr>
            <p:ph type="pic" idx="2"/>
          </p:nvPr>
        </p:nvSpPr>
        <p:spPr>
          <a:xfrm>
            <a:off x="0" y="713456"/>
            <a:ext cx="2057400" cy="3560700"/>
          </a:xfrm>
          <a:prstGeom prst="rect">
            <a:avLst/>
          </a:prstGeom>
          <a:noFill/>
          <a:ln>
            <a:noFill/>
          </a:ln>
        </p:spPr>
      </p:sp>
      <p:sp>
        <p:nvSpPr>
          <p:cNvPr id="222" name="Google Shape;222;p28"/>
          <p:cNvSpPr txBox="1">
            <a:spLocks noGrp="1"/>
          </p:cNvSpPr>
          <p:nvPr>
            <p:ph type="body" idx="1"/>
          </p:nvPr>
        </p:nvSpPr>
        <p:spPr>
          <a:xfrm>
            <a:off x="3080516" y="2183040"/>
            <a:ext cx="3008700" cy="1545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lvl1pPr marL="457200" marR="0" lvl="0" indent="-22860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Quattrocento Sans"/>
              <a:buNone/>
              <a:defRPr sz="1500" b="0" i="0" u="none" strike="noStrike" cap="none">
                <a:solidFill>
                  <a:schemeClr val="accent4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223" name="Google Shape;223;p28"/>
          <p:cNvSpPr>
            <a:spLocks noGrp="1"/>
          </p:cNvSpPr>
          <p:nvPr>
            <p:ph type="pic" idx="3"/>
          </p:nvPr>
        </p:nvSpPr>
        <p:spPr>
          <a:xfrm>
            <a:off x="7086600" y="713456"/>
            <a:ext cx="2057400" cy="3560700"/>
          </a:xfrm>
          <a:prstGeom prst="rect">
            <a:avLst/>
          </a:prstGeom>
          <a:noFill/>
          <a:ln>
            <a:noFill/>
          </a:ln>
        </p:spPr>
      </p:sp>
      <p:sp>
        <p:nvSpPr>
          <p:cNvPr id="224" name="Google Shape;224;p28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225" name="Google Shape;225;p28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>
            <a:endParaRPr/>
          </a:p>
        </p:txBody>
      </p:sp>
      <p:sp>
        <p:nvSpPr>
          <p:cNvPr id="226" name="Google Shape;226;p28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/>
            </a:lvl1pPr>
            <a:lvl2pPr marL="0" lvl="1" indent="0" algn="r" rtl="0">
              <a:spcBef>
                <a:spcPts val="0"/>
              </a:spcBef>
              <a:buNone/>
              <a:defRPr/>
            </a:lvl2pPr>
            <a:lvl3pPr marL="0" lvl="2" indent="0" algn="r" rtl="0">
              <a:spcBef>
                <a:spcPts val="0"/>
              </a:spcBef>
              <a:buNone/>
              <a:defRPr/>
            </a:lvl3pPr>
            <a:lvl4pPr marL="0" lvl="3" indent="0" algn="r" rtl="0">
              <a:spcBef>
                <a:spcPts val="0"/>
              </a:spcBef>
              <a:buNone/>
              <a:defRPr/>
            </a:lvl4pPr>
            <a:lvl5pPr marL="0" lvl="4" indent="0" algn="r" rtl="0">
              <a:spcBef>
                <a:spcPts val="0"/>
              </a:spcBef>
              <a:buNone/>
              <a:defRPr/>
            </a:lvl5pPr>
            <a:lvl6pPr marL="0" lvl="5" indent="0" algn="r" rtl="0">
              <a:spcBef>
                <a:spcPts val="0"/>
              </a:spcBef>
              <a:buNone/>
              <a:defRPr/>
            </a:lvl6pPr>
            <a:lvl7pPr marL="0" lvl="6" indent="0" algn="r" rtl="0">
              <a:spcBef>
                <a:spcPts val="0"/>
              </a:spcBef>
              <a:buNone/>
              <a:defRPr/>
            </a:lvl7pPr>
            <a:lvl8pPr marL="0" lvl="7" indent="0" algn="r" rtl="0">
              <a:spcBef>
                <a:spcPts val="0"/>
              </a:spcBef>
              <a:buNone/>
              <a:defRPr/>
            </a:lvl8pPr>
            <a:lvl9pPr marL="0" lvl="8" indent="0" algn="r" rtl="0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6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r" rtl="0">
              <a:buNone/>
              <a:defRPr sz="1000">
                <a:solidFill>
                  <a:schemeClr val="dk2"/>
                </a:solidFill>
              </a:defRPr>
            </a:lvl1pPr>
            <a:lvl2pPr lvl="1" algn="r" rtl="0">
              <a:buNone/>
              <a:defRPr sz="1000">
                <a:solidFill>
                  <a:schemeClr val="dk2"/>
                </a:solidFill>
              </a:defRPr>
            </a:lvl2pPr>
            <a:lvl3pPr lvl="2" algn="r" rtl="0">
              <a:buNone/>
              <a:defRPr sz="1000">
                <a:solidFill>
                  <a:schemeClr val="dk2"/>
                </a:solidFill>
              </a:defRPr>
            </a:lvl3pPr>
            <a:lvl4pPr lvl="3" algn="r" rtl="0">
              <a:buNone/>
              <a:defRPr sz="1000">
                <a:solidFill>
                  <a:schemeClr val="dk2"/>
                </a:solidFill>
              </a:defRPr>
            </a:lvl4pPr>
            <a:lvl5pPr lvl="4" algn="r" rtl="0">
              <a:buNone/>
              <a:defRPr sz="1000">
                <a:solidFill>
                  <a:schemeClr val="dk2"/>
                </a:solidFill>
              </a:defRPr>
            </a:lvl5pPr>
            <a:lvl6pPr lvl="5" algn="r" rtl="0">
              <a:buNone/>
              <a:defRPr sz="1000">
                <a:solidFill>
                  <a:schemeClr val="dk2"/>
                </a:solidFill>
              </a:defRPr>
            </a:lvl6pPr>
            <a:lvl7pPr lvl="6" algn="r" rtl="0">
              <a:buNone/>
              <a:defRPr sz="1000">
                <a:solidFill>
                  <a:schemeClr val="dk2"/>
                </a:solidFill>
              </a:defRPr>
            </a:lvl7pPr>
            <a:lvl8pPr lvl="7" algn="r" rtl="0">
              <a:buNone/>
              <a:defRPr sz="1000">
                <a:solidFill>
                  <a:schemeClr val="dk2"/>
                </a:solidFill>
              </a:defRPr>
            </a:lvl8pPr>
            <a:lvl9pPr lvl="8" algn="r" rtl="0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13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52" name="Google Shape;52;p13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100"/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100"/>
              <a:buNone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endParaRPr/>
          </a:p>
        </p:txBody>
      </p:sp>
      <p:sp>
        <p:nvSpPr>
          <p:cNvPr id="53" name="Google Shape;53;p13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0" marR="0" lvl="1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0" marR="0" lvl="2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0" marR="0" lvl="3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0" marR="0" lvl="4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0" marR="0" lvl="5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0" marR="0" lvl="6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0" marR="0" lvl="7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0" marR="0" lvl="8" indent="0" algn="r" rtl="0">
              <a:spcBef>
                <a:spcPts val="0"/>
              </a:spcBef>
              <a:buNone/>
              <a:defRPr sz="800" b="0" i="0" u="none" strike="noStrike" cap="none">
                <a:solidFill>
                  <a:srgbClr val="888888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59" r:id="rId1"/>
    <p:sldLayoutId id="2147483660" r:id="rId2"/>
    <p:sldLayoutId id="2147483662" r:id="rId3"/>
    <p:sldLayoutId id="2147483667" r:id="rId4"/>
    <p:sldLayoutId id="2147483669" r:id="rId5"/>
    <p:sldLayoutId id="2147483670" r:id="rId6"/>
    <p:sldLayoutId id="2147483671" r:id="rId7"/>
    <p:sldLayoutId id="2147483672" r:id="rId8"/>
    <p:sldLayoutId id="2147483673" r:id="rId9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4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4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ncsasports.org/" TargetMode="External"/><Relationship Id="rId3" Type="http://schemas.openxmlformats.org/officeDocument/2006/relationships/image" Target="../media/image7.jpeg"/><Relationship Id="rId7" Type="http://schemas.openxmlformats.org/officeDocument/2006/relationships/hyperlink" Target="https://www.cccaasports.org/landing/index" TargetMode="External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3.xml"/><Relationship Id="rId6" Type="http://schemas.openxmlformats.org/officeDocument/2006/relationships/hyperlink" Target="https://www.njcaa.org/landing/index" TargetMode="External"/><Relationship Id="rId5" Type="http://schemas.openxmlformats.org/officeDocument/2006/relationships/hyperlink" Target="https://www.naia.org/landing/index" TargetMode="External"/><Relationship Id="rId4" Type="http://schemas.openxmlformats.org/officeDocument/2006/relationships/hyperlink" Target="https://www.ncaa.com/" TargetMode="Externa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" name="Google Shape;231;p29"/>
          <p:cNvSpPr txBox="1">
            <a:spLocks noGrp="1"/>
          </p:cNvSpPr>
          <p:nvPr>
            <p:ph type="title"/>
          </p:nvPr>
        </p:nvSpPr>
        <p:spPr>
          <a:xfrm>
            <a:off x="222955" y="1498415"/>
            <a:ext cx="4349045" cy="21466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Quattrocento Sans"/>
              <a:buNone/>
            </a:pPr>
            <a:r>
              <a:rPr lang="en" sz="1800" b="1" dirty="0">
                <a:solidFill>
                  <a:schemeClr val="bg2"/>
                </a:solidFill>
              </a:rPr>
              <a:t>The NCAA, STUDENT-ATHLETE,</a:t>
            </a:r>
            <a:br>
              <a:rPr lang="en" sz="1800" b="1" dirty="0">
                <a:solidFill>
                  <a:schemeClr val="bg2"/>
                </a:solidFill>
              </a:rPr>
            </a:br>
            <a:r>
              <a:rPr lang="en" sz="1800" b="1" dirty="0">
                <a:solidFill>
                  <a:schemeClr val="bg2"/>
                </a:solidFill>
              </a:rPr>
              <a:t>&amp; ADMISSIONS</a:t>
            </a:r>
            <a:br>
              <a:rPr lang="en" sz="1100" b="1" dirty="0"/>
            </a:br>
            <a:br>
              <a:rPr lang="en" sz="1100" b="1" dirty="0"/>
            </a:br>
            <a:br>
              <a:rPr lang="en" sz="1100" b="1" dirty="0"/>
            </a:br>
            <a:br>
              <a:rPr lang="en" sz="1100" b="1" dirty="0"/>
            </a:br>
            <a:br>
              <a:rPr lang="en" sz="1100" b="1" dirty="0"/>
            </a:br>
            <a:br>
              <a:rPr lang="en" sz="1100" b="1" dirty="0"/>
            </a:br>
            <a:br>
              <a:rPr lang="en" sz="1100" b="1" dirty="0"/>
            </a:br>
            <a:br>
              <a:rPr lang="en" sz="1100" b="1" dirty="0"/>
            </a:br>
            <a:br>
              <a:rPr lang="en" sz="1100" b="1" dirty="0"/>
            </a:br>
            <a:r>
              <a:rPr lang="en" sz="1100" b="0" i="0" u="none" strike="noStrike" dirty="0">
                <a:solidFill>
                  <a:srgbClr val="000000"/>
                </a:solidFill>
              </a:rPr>
              <a:t>JESSICA CORRELL</a:t>
            </a:r>
            <a:endParaRPr sz="1100" b="1" dirty="0"/>
          </a:p>
        </p:txBody>
      </p:sp>
      <p:pic>
        <p:nvPicPr>
          <p:cNvPr id="232" name="Google Shape;232;p29"/>
          <p:cNvPicPr preferRelativeResize="0">
            <a:picLocks noGrp="1"/>
          </p:cNvPicPr>
          <p:nvPr>
            <p:ph type="pic" idx="2"/>
          </p:nvPr>
        </p:nvPicPr>
        <p:blipFill>
          <a:blip r:embed="rId3"/>
          <a:srcRect/>
          <a:stretch/>
        </p:blipFill>
        <p:spPr>
          <a:xfrm>
            <a:off x="5146158" y="624809"/>
            <a:ext cx="3997842" cy="3893881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Google Shape;259;p31">
            <a:extLst>
              <a:ext uri="{FF2B5EF4-FFF2-40B4-BE49-F238E27FC236}">
                <a16:creationId xmlns:a16="http://schemas.microsoft.com/office/drawing/2014/main" id="{31FE9BE9-1A11-5173-7917-B6C9F4DF886B}"/>
              </a:ext>
            </a:extLst>
          </p:cNvPr>
          <p:cNvSpPr/>
          <p:nvPr/>
        </p:nvSpPr>
        <p:spPr>
          <a:xfrm>
            <a:off x="4970437" y="0"/>
            <a:ext cx="2603181" cy="5143500"/>
          </a:xfrm>
          <a:prstGeom prst="rect">
            <a:avLst/>
          </a:prstGeom>
          <a:solidFill>
            <a:schemeClr val="accent1">
              <a:alpha val="49803"/>
            </a:schemeClr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D838AA5C-558B-2773-8749-65D5A2629CA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67201" y="952500"/>
            <a:ext cx="4878498" cy="3253920"/>
          </a:xfrm>
          <a:prstGeom prst="rect">
            <a:avLst/>
          </a:prstGeom>
        </p:spPr>
      </p:pic>
      <p:sp>
        <p:nvSpPr>
          <p:cNvPr id="256" name="Google Shape;256;p31"/>
          <p:cNvSpPr txBox="1">
            <a:spLocks noGrp="1"/>
          </p:cNvSpPr>
          <p:nvPr>
            <p:ph type="title"/>
          </p:nvPr>
        </p:nvSpPr>
        <p:spPr>
          <a:xfrm>
            <a:off x="1051185" y="706817"/>
            <a:ext cx="3520815" cy="84329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AGENDA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57" name="Google Shape;257;p31"/>
          <p:cNvSpPr txBox="1">
            <a:spLocks noGrp="1"/>
          </p:cNvSpPr>
          <p:nvPr>
            <p:ph type="body" idx="1"/>
          </p:nvPr>
        </p:nvSpPr>
        <p:spPr>
          <a:xfrm>
            <a:off x="1057940" y="1528524"/>
            <a:ext cx="3044154" cy="27832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Quattrocento Sans"/>
              <a:buNone/>
            </a:pPr>
            <a:r>
              <a:rPr lang="en-US" dirty="0">
                <a:solidFill>
                  <a:schemeClr val="tx1"/>
                </a:solidFill>
              </a:rPr>
              <a:t>College Athletic Organizations</a:t>
            </a:r>
            <a:endParaRPr dirty="0">
              <a:solidFill>
                <a:schemeClr val="tx1"/>
              </a:solidFill>
            </a:endParaRPr>
          </a:p>
          <a:p>
            <a:pPr marL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Quattrocento Sans"/>
              <a:buNone/>
            </a:pPr>
            <a:r>
              <a:rPr lang="en" dirty="0">
                <a:solidFill>
                  <a:schemeClr val="tx1"/>
                </a:solidFill>
              </a:rPr>
              <a:t>NCAA Eligibility</a:t>
            </a:r>
          </a:p>
          <a:p>
            <a:pPr marL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Quattrocento Sans"/>
              <a:buNone/>
            </a:pPr>
            <a:r>
              <a:rPr lang="en" dirty="0">
                <a:solidFill>
                  <a:schemeClr val="tx1"/>
                </a:solidFill>
              </a:rPr>
              <a:t>Pathway to Recruitment</a:t>
            </a:r>
            <a:endParaRPr dirty="0">
              <a:solidFill>
                <a:schemeClr val="tx1"/>
              </a:solidFill>
            </a:endParaRPr>
          </a:p>
          <a:p>
            <a:pPr marL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Quattrocento Sans"/>
              <a:buNone/>
            </a:pPr>
            <a:r>
              <a:rPr lang="en-US" dirty="0">
                <a:solidFill>
                  <a:schemeClr val="tx1"/>
                </a:solidFill>
              </a:rPr>
              <a:t>Email Tips</a:t>
            </a:r>
            <a:endParaRPr dirty="0">
              <a:solidFill>
                <a:schemeClr val="tx1"/>
              </a:solidFill>
            </a:endParaRPr>
          </a:p>
          <a:p>
            <a:pPr marL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Quattrocento Sans"/>
              <a:buNone/>
            </a:pPr>
            <a:r>
              <a:rPr lang="en-US" dirty="0">
                <a:solidFill>
                  <a:schemeClr val="tx1"/>
                </a:solidFill>
              </a:rPr>
              <a:t>Additional Resources</a:t>
            </a:r>
            <a:endParaRPr dirty="0">
              <a:solidFill>
                <a:schemeClr val="tx1"/>
              </a:solidFill>
            </a:endParaRPr>
          </a:p>
          <a:p>
            <a:pPr marL="0" lvl="0" indent="0" algn="l" rtl="0">
              <a:lnSpc>
                <a:spcPct val="20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500"/>
              <a:buFont typeface="Quattrocento Sans"/>
              <a:buNone/>
            </a:pPr>
            <a:r>
              <a:rPr lang="en" dirty="0">
                <a:solidFill>
                  <a:schemeClr val="tx1"/>
                </a:solidFill>
              </a:rPr>
              <a:t>Q &amp; A</a:t>
            </a:r>
            <a:endParaRPr dirty="0">
              <a:solidFill>
                <a:schemeClr val="tx1"/>
              </a:solidFill>
            </a:endParaRPr>
          </a:p>
        </p:txBody>
      </p:sp>
      <p:sp>
        <p:nvSpPr>
          <p:cNvPr id="258" name="Google Shape;258;p3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</a:t>
            </a:fld>
            <a:endParaRPr/>
          </a:p>
        </p:txBody>
      </p:sp>
      <p:sp>
        <p:nvSpPr>
          <p:cNvPr id="259" name="Google Shape;259;p31"/>
          <p:cNvSpPr/>
          <p:nvPr/>
        </p:nvSpPr>
        <p:spPr>
          <a:xfrm>
            <a:off x="4970437" y="0"/>
            <a:ext cx="2603181" cy="5143500"/>
          </a:xfrm>
          <a:prstGeom prst="rect">
            <a:avLst/>
          </a:prstGeom>
          <a:solidFill>
            <a:schemeClr val="accent1">
              <a:alpha val="49803"/>
            </a:schemeClr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DF81F1-3600-6E0A-2259-554CA9595FC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480323"/>
            <a:ext cx="8515350" cy="544500"/>
          </a:xfrm>
        </p:spPr>
        <p:txBody>
          <a:bodyPr/>
          <a:lstStyle/>
          <a:p>
            <a:r>
              <a:rPr lang="en" dirty="0">
                <a:solidFill>
                  <a:schemeClr val="bg2"/>
                </a:solidFill>
              </a:rPr>
              <a:t>COLLEGE ATHLETIC ORGANIZATIONS: NAIA, NJCAA, CCCAA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E8C0AB9-4EBC-A476-D1BB-F47A2D21359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>
                <a:solidFill>
                  <a:schemeClr val="bg2"/>
                </a:solidFill>
              </a:rPr>
              <a:t>NAIA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5A2F87D-3A98-DF3A-612A-A7EB5750553F}"/>
              </a:ext>
            </a:extLst>
          </p:cNvPr>
          <p:cNvSpPr>
            <a:spLocks noGrp="1"/>
          </p:cNvSpPr>
          <p:nvPr>
            <p:ph type="body" idx="2"/>
          </p:nvPr>
        </p:nvSpPr>
        <p:spPr/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US" i="1" dirty="0"/>
              <a:t>National Association of Intercollegiate Athletics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Small athletic programs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Both academic and athletic scholarships</a:t>
            </a:r>
          </a:p>
          <a:p>
            <a:pPr>
              <a:buFont typeface="Wingdings" pitchFamily="2" charset="2"/>
              <a:buChar char="Ø"/>
            </a:pPr>
            <a:endParaRPr lang="en-US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2A3CBE2-1796-A054-00CA-968D5D065E57}"/>
              </a:ext>
            </a:extLst>
          </p:cNvPr>
          <p:cNvSpPr>
            <a:spLocks noGrp="1"/>
          </p:cNvSpPr>
          <p:nvPr>
            <p:ph type="body" idx="3"/>
          </p:nvPr>
        </p:nvSpPr>
        <p:spPr/>
        <p:txBody>
          <a:bodyPr/>
          <a:lstStyle/>
          <a:p>
            <a:r>
              <a:rPr lang="en-US" dirty="0">
                <a:solidFill>
                  <a:schemeClr val="bg2"/>
                </a:solidFill>
              </a:rPr>
              <a:t>NJCAA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878FBEF-96E0-D738-3946-A573BFEF2697}"/>
              </a:ext>
            </a:extLst>
          </p:cNvPr>
          <p:cNvSpPr>
            <a:spLocks noGrp="1"/>
          </p:cNvSpPr>
          <p:nvPr>
            <p:ph type="body" idx="4"/>
          </p:nvPr>
        </p:nvSpPr>
        <p:spPr/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US" i="1" dirty="0"/>
              <a:t>National Junior Collegiate Athletic Association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2-year colleges across the country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Different levels</a:t>
            </a:r>
          </a:p>
          <a:p>
            <a:pPr marL="914400" lvl="2" indent="-228600">
              <a:lnSpc>
                <a:spcPct val="150000"/>
              </a:lnSpc>
              <a:spcBef>
                <a:spcPts val="0"/>
              </a:spcBef>
              <a:buSzPts val="1100"/>
              <a:buFont typeface="Wingdings" pitchFamily="2" charset="2"/>
              <a:buChar char="Ø"/>
            </a:pPr>
            <a:r>
              <a:rPr lang="en-US" sz="1100" dirty="0"/>
              <a:t>D-1, D-2, D-3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909F7C97-2A46-7CE1-1260-278DD3F99A4B}"/>
              </a:ext>
            </a:extLst>
          </p:cNvPr>
          <p:cNvSpPr>
            <a:spLocks noGrp="1"/>
          </p:cNvSpPr>
          <p:nvPr>
            <p:ph type="body" idx="5"/>
          </p:nvPr>
        </p:nvSpPr>
        <p:spPr/>
        <p:txBody>
          <a:bodyPr/>
          <a:lstStyle/>
          <a:p>
            <a:r>
              <a:rPr lang="en-US" dirty="0">
                <a:solidFill>
                  <a:schemeClr val="bg2"/>
                </a:solidFill>
              </a:rPr>
              <a:t>CCCAA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E2098783-6E4A-3EF7-8CCA-73E5B6FBD456}"/>
              </a:ext>
            </a:extLst>
          </p:cNvPr>
          <p:cNvSpPr>
            <a:spLocks noGrp="1"/>
          </p:cNvSpPr>
          <p:nvPr>
            <p:ph type="body" idx="6"/>
          </p:nvPr>
        </p:nvSpPr>
        <p:spPr/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US" i="1" dirty="0"/>
              <a:t>California Community College Athletic Association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2-year colleges in California</a:t>
            </a:r>
          </a:p>
        </p:txBody>
      </p:sp>
      <p:pic>
        <p:nvPicPr>
          <p:cNvPr id="3074" name="Picture 2">
            <a:extLst>
              <a:ext uri="{FF2B5EF4-FFF2-40B4-BE49-F238E27FC236}">
                <a16:creationId xmlns:a16="http://schemas.microsoft.com/office/drawing/2014/main" id="{D5F5C53D-F7AB-1160-4585-00BB614B9A2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45718" y="3876365"/>
            <a:ext cx="1608461" cy="48393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>
            <a:extLst>
              <a:ext uri="{FF2B5EF4-FFF2-40B4-BE49-F238E27FC236}">
                <a16:creationId xmlns:a16="http://schemas.microsoft.com/office/drawing/2014/main" id="{DDFA537B-2AF9-BD3B-A85A-37C1F4450E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36435" y="3714292"/>
            <a:ext cx="857904" cy="803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>
            <a:extLst>
              <a:ext uri="{FF2B5EF4-FFF2-40B4-BE49-F238E27FC236}">
                <a16:creationId xmlns:a16="http://schemas.microsoft.com/office/drawing/2014/main" id="{58CE0CBD-6A45-2C6F-5C1C-31B97EB5F1D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9404" y="3714292"/>
            <a:ext cx="1281989" cy="803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1211675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p33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COLLEGE ATHLETIC ORGANIZATIONS: NCAA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4" name="Google Shape;274;p33"/>
          <p:cNvSpPr txBox="1">
            <a:spLocks noGrp="1"/>
          </p:cNvSpPr>
          <p:nvPr>
            <p:ph type="body" idx="1"/>
          </p:nvPr>
        </p:nvSpPr>
        <p:spPr>
          <a:xfrm>
            <a:off x="362355" y="1653020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5" name="Google Shape;275;p33"/>
          <p:cNvSpPr txBox="1">
            <a:spLocks noGrp="1"/>
          </p:cNvSpPr>
          <p:nvPr>
            <p:ph type="body" idx="2"/>
          </p:nvPr>
        </p:nvSpPr>
        <p:spPr>
          <a:xfrm>
            <a:off x="362199" y="2037813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Large schools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Highest level of competition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Athletic scholarships available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Highest level of athletic commitment required</a:t>
            </a:r>
            <a:endParaRPr dirty="0"/>
          </a:p>
          <a:p>
            <a:pPr marL="215900" lvl="0" indent="-152400" algn="l" rtl="0">
              <a:lnSpc>
                <a:spcPct val="15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Noto Sans Symbols"/>
              <a:buNone/>
            </a:pPr>
            <a:endParaRPr dirty="0"/>
          </a:p>
        </p:txBody>
      </p:sp>
      <p:sp>
        <p:nvSpPr>
          <p:cNvPr id="276" name="Google Shape;276;p33"/>
          <p:cNvSpPr txBox="1">
            <a:spLocks noGrp="1"/>
          </p:cNvSpPr>
          <p:nvPr>
            <p:ph type="body" idx="3"/>
          </p:nvPr>
        </p:nvSpPr>
        <p:spPr>
          <a:xfrm>
            <a:off x="3247343" y="1653020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7" name="Google Shape;277;p33"/>
          <p:cNvSpPr txBox="1">
            <a:spLocks noGrp="1"/>
          </p:cNvSpPr>
          <p:nvPr>
            <p:ph type="body" idx="4"/>
          </p:nvPr>
        </p:nvSpPr>
        <p:spPr>
          <a:xfrm>
            <a:off x="3247187" y="2037813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Smaller to mid-size schools</a:t>
            </a:r>
          </a:p>
          <a:p>
            <a:pPr marL="228600" lvl="0" indent="-19050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Athletic scholarships available</a:t>
            </a:r>
          </a:p>
          <a:p>
            <a:pPr marL="228600" lvl="0" indent="-19050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High level of athletic commitment needed</a:t>
            </a:r>
            <a:endParaRPr dirty="0"/>
          </a:p>
          <a:p>
            <a:pPr marL="228600" lvl="0" indent="0" algn="l" rtl="0">
              <a:spcBef>
                <a:spcPts val="120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78" name="Google Shape;278;p33"/>
          <p:cNvSpPr txBox="1">
            <a:spLocks noGrp="1"/>
          </p:cNvSpPr>
          <p:nvPr>
            <p:ph type="body" idx="5"/>
          </p:nvPr>
        </p:nvSpPr>
        <p:spPr>
          <a:xfrm>
            <a:off x="6131906" y="1653020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DIII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9" name="Google Shape;279;p33"/>
          <p:cNvSpPr txBox="1">
            <a:spLocks noGrp="1"/>
          </p:cNvSpPr>
          <p:nvPr>
            <p:ph type="body" idx="6"/>
          </p:nvPr>
        </p:nvSpPr>
        <p:spPr>
          <a:xfrm>
            <a:off x="6131749" y="2037813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Includes the most universities and colleges of any level</a:t>
            </a:r>
            <a:endParaRPr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Primarily academic scholarships &amp; financial aid (75%)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No athletic scholarship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Opportunity to create balance between athletics, academics, and social life</a:t>
            </a:r>
          </a:p>
          <a:p>
            <a:pPr marL="457200" lvl="0" indent="0" algn="l" rtl="0">
              <a:lnSpc>
                <a:spcPct val="150000"/>
              </a:lnSpc>
              <a:spcBef>
                <a:spcPts val="100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80" name="Google Shape;280;p33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</a:t>
            </a:fld>
            <a:endParaRPr dirty="0"/>
          </a:p>
        </p:txBody>
      </p:sp>
      <p:sp>
        <p:nvSpPr>
          <p:cNvPr id="2" name="Google Shape;275;p33">
            <a:extLst>
              <a:ext uri="{FF2B5EF4-FFF2-40B4-BE49-F238E27FC236}">
                <a16:creationId xmlns:a16="http://schemas.microsoft.com/office/drawing/2014/main" id="{FF928FF8-CB4B-A861-8EC6-58B4530D41F9}"/>
              </a:ext>
            </a:extLst>
          </p:cNvPr>
          <p:cNvSpPr txBox="1">
            <a:spLocks/>
          </p:cNvSpPr>
          <p:nvPr/>
        </p:nvSpPr>
        <p:spPr>
          <a:xfrm>
            <a:off x="362199" y="4821668"/>
            <a:ext cx="8392454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2286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Quattrocento Sans"/>
              <a:buNone/>
              <a:defRPr sz="11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pPr marL="215900" indent="-152400">
              <a:buFont typeface="Noto Sans Symbols"/>
              <a:buNone/>
            </a:pPr>
            <a:r>
              <a:rPr lang="en-US" i="1" dirty="0"/>
              <a:t>*Colleges and Universities can be part of more than one division, depending on the sport</a:t>
            </a: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2BFDBCBB-1DAF-9FE6-2215-8859751DD73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9505" y="3620062"/>
            <a:ext cx="1061788" cy="10431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Google Shape;275;p33">
            <a:extLst>
              <a:ext uri="{FF2B5EF4-FFF2-40B4-BE49-F238E27FC236}">
                <a16:creationId xmlns:a16="http://schemas.microsoft.com/office/drawing/2014/main" id="{BD41F5F9-B2C0-7EA3-15F6-847C26804795}"/>
              </a:ext>
            </a:extLst>
          </p:cNvPr>
          <p:cNvSpPr txBox="1">
            <a:spLocks/>
          </p:cNvSpPr>
          <p:nvPr/>
        </p:nvSpPr>
        <p:spPr>
          <a:xfrm>
            <a:off x="362199" y="1103241"/>
            <a:ext cx="8392454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2286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Quattrocento Sans"/>
              <a:buNone/>
              <a:defRPr sz="11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9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3pPr>
            <a:lvl4pPr marL="1828800" marR="0" lvl="3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4pPr>
            <a:lvl5pPr marL="2286000" marR="0" lvl="4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5pPr>
            <a:lvl6pPr marL="2743200" marR="0" lvl="5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6pPr>
            <a:lvl7pPr marL="3200400" marR="0" lvl="6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7pPr>
            <a:lvl8pPr marL="3657600" marR="0" lvl="7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8pPr>
            <a:lvl9pPr marL="4114800" marR="0" lvl="8" indent="-317500" algn="l" rtl="0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Quattrocento Sans"/>
                <a:ea typeface="Quattrocento Sans"/>
                <a:cs typeface="Quattrocento Sans"/>
                <a:sym typeface="Quattrocento Sans"/>
              </a:defRPr>
            </a:lvl9pPr>
          </a:lstStyle>
          <a:p>
            <a:pPr marL="215900" indent="-152400">
              <a:buFont typeface="Noto Sans Symbols"/>
              <a:buNone/>
            </a:pPr>
            <a:r>
              <a:rPr lang="en-US" i="1" dirty="0"/>
              <a:t>National Collegiate Athletic Association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p33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-US" dirty="0">
                <a:solidFill>
                  <a:schemeClr val="bg2"/>
                </a:solidFill>
              </a:rPr>
              <a:t>N</a:t>
            </a:r>
            <a:r>
              <a:rPr lang="en" dirty="0">
                <a:solidFill>
                  <a:schemeClr val="bg2"/>
                </a:solidFill>
              </a:rPr>
              <a:t>CAA ELIGIBILITY REQUIREMENTS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4" name="Google Shape;274;p33"/>
          <p:cNvSpPr txBox="1">
            <a:spLocks noGrp="1"/>
          </p:cNvSpPr>
          <p:nvPr>
            <p:ph type="body" idx="1"/>
          </p:nvPr>
        </p:nvSpPr>
        <p:spPr>
          <a:xfrm>
            <a:off x="362355" y="1164506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5" name="Google Shape;275;p33"/>
          <p:cNvSpPr txBox="1">
            <a:spLocks noGrp="1"/>
          </p:cNvSpPr>
          <p:nvPr>
            <p:ph type="body" idx="2"/>
          </p:nvPr>
        </p:nvSpPr>
        <p:spPr>
          <a:xfrm>
            <a:off x="362199" y="1549299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16 Core Course Credits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Minimum 2.3 GPA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Calculated based on Core Courses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Final Transcript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Proof of Graduation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January 2023 – No more standardized test scores required for initial eligibility </a:t>
            </a:r>
            <a:endParaRPr dirty="0"/>
          </a:p>
          <a:p>
            <a:pPr marL="215900" lvl="0" indent="-152400" algn="l" rtl="0">
              <a:lnSpc>
                <a:spcPct val="15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Noto Sans Symbols"/>
              <a:buNone/>
            </a:pPr>
            <a:endParaRPr dirty="0"/>
          </a:p>
        </p:txBody>
      </p:sp>
      <p:sp>
        <p:nvSpPr>
          <p:cNvPr id="276" name="Google Shape;276;p33"/>
          <p:cNvSpPr txBox="1">
            <a:spLocks noGrp="1"/>
          </p:cNvSpPr>
          <p:nvPr>
            <p:ph type="body" idx="3"/>
          </p:nvPr>
        </p:nvSpPr>
        <p:spPr>
          <a:xfrm>
            <a:off x="3247343" y="1164506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7" name="Google Shape;277;p33"/>
          <p:cNvSpPr txBox="1">
            <a:spLocks noGrp="1"/>
          </p:cNvSpPr>
          <p:nvPr>
            <p:ph type="body" idx="4"/>
          </p:nvPr>
        </p:nvSpPr>
        <p:spPr>
          <a:xfrm>
            <a:off x="3247187" y="1549299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16 Core Course Credits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Minimum 2.2 GPA</a:t>
            </a:r>
          </a:p>
          <a:p>
            <a:pPr marL="228600" indent="-184150">
              <a:lnSpc>
                <a:spcPct val="100000"/>
              </a:lnSpc>
              <a:spcAft>
                <a:spcPts val="1200"/>
              </a:spcAft>
              <a:buFont typeface="Wingdings" pitchFamily="2" charset="2"/>
              <a:buChar char="Ø"/>
            </a:pPr>
            <a:r>
              <a:rPr lang="en-US" dirty="0"/>
              <a:t>Calculated based on Core Courses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Final Transcript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Proof of Graduation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Quattrocento Sans"/>
              <a:buChar char="➢"/>
            </a:pPr>
            <a:r>
              <a:rPr lang="en-US" dirty="0"/>
              <a:t>January 2023 – No more standardized test scores required for initial eligibility </a:t>
            </a:r>
          </a:p>
          <a:p>
            <a:pPr marL="228600" lvl="0" indent="-19050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Char char="➢"/>
            </a:pPr>
            <a:endParaRPr lang="en-US" sz="1900" dirty="0"/>
          </a:p>
          <a:p>
            <a:pPr marL="228600" lvl="0" indent="0" algn="l" rtl="0">
              <a:spcBef>
                <a:spcPts val="120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78" name="Google Shape;278;p33"/>
          <p:cNvSpPr txBox="1">
            <a:spLocks noGrp="1"/>
          </p:cNvSpPr>
          <p:nvPr>
            <p:ph type="body" idx="5"/>
          </p:nvPr>
        </p:nvSpPr>
        <p:spPr>
          <a:xfrm>
            <a:off x="6131906" y="1164506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DIII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9" name="Google Shape;279;p33"/>
          <p:cNvSpPr txBox="1">
            <a:spLocks noGrp="1"/>
          </p:cNvSpPr>
          <p:nvPr>
            <p:ph type="body" idx="6"/>
          </p:nvPr>
        </p:nvSpPr>
        <p:spPr>
          <a:xfrm>
            <a:off x="6131749" y="1549299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Amateurism certification once on an institution’s request list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Set their own admissions standards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Be sure to check admissions requirements for each school</a:t>
            </a:r>
            <a:endParaRPr dirty="0"/>
          </a:p>
          <a:p>
            <a:pPr marL="457200" lvl="0" indent="0" algn="l" rtl="0">
              <a:lnSpc>
                <a:spcPct val="150000"/>
              </a:lnSpc>
              <a:spcBef>
                <a:spcPts val="100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80" name="Google Shape;280;p33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5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79283951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41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NCAA ELIGIBILITY: CORE COURSES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350" name="Google Shape;350;p4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6</a:t>
            </a:fld>
            <a:endParaRPr/>
          </a:p>
        </p:txBody>
      </p:sp>
      <p:graphicFrame>
        <p:nvGraphicFramePr>
          <p:cNvPr id="2" name="Table 2">
            <a:extLst>
              <a:ext uri="{FF2B5EF4-FFF2-40B4-BE49-F238E27FC236}">
                <a16:creationId xmlns:a16="http://schemas.microsoft.com/office/drawing/2014/main" id="{41EC48C1-44C9-C87A-7B33-FE70DD21BD4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859982691"/>
              </p:ext>
            </p:extLst>
          </p:nvPr>
        </p:nvGraphicFramePr>
        <p:xfrm>
          <a:off x="628650" y="1459230"/>
          <a:ext cx="7886697" cy="1778000"/>
        </p:xfrm>
        <a:graphic>
          <a:graphicData uri="http://schemas.openxmlformats.org/drawingml/2006/table">
            <a:tbl>
              <a:tblPr firstRow="1" bandRow="1">
                <a:tableStyleId>{5C12E35A-7B54-491A-B972-281F5E93B27F}</a:tableStyleId>
              </a:tblPr>
              <a:tblGrid>
                <a:gridCol w="1126671">
                  <a:extLst>
                    <a:ext uri="{9D8B030D-6E8A-4147-A177-3AD203B41FA5}">
                      <a16:colId xmlns:a16="http://schemas.microsoft.com/office/drawing/2014/main" val="3552078965"/>
                    </a:ext>
                  </a:extLst>
                </a:gridCol>
                <a:gridCol w="1126671">
                  <a:extLst>
                    <a:ext uri="{9D8B030D-6E8A-4147-A177-3AD203B41FA5}">
                      <a16:colId xmlns:a16="http://schemas.microsoft.com/office/drawing/2014/main" val="1945306638"/>
                    </a:ext>
                  </a:extLst>
                </a:gridCol>
                <a:gridCol w="1126671">
                  <a:extLst>
                    <a:ext uri="{9D8B030D-6E8A-4147-A177-3AD203B41FA5}">
                      <a16:colId xmlns:a16="http://schemas.microsoft.com/office/drawing/2014/main" val="73382455"/>
                    </a:ext>
                  </a:extLst>
                </a:gridCol>
                <a:gridCol w="1126671">
                  <a:extLst>
                    <a:ext uri="{9D8B030D-6E8A-4147-A177-3AD203B41FA5}">
                      <a16:colId xmlns:a16="http://schemas.microsoft.com/office/drawing/2014/main" val="2957635705"/>
                    </a:ext>
                  </a:extLst>
                </a:gridCol>
                <a:gridCol w="1126671">
                  <a:extLst>
                    <a:ext uri="{9D8B030D-6E8A-4147-A177-3AD203B41FA5}">
                      <a16:colId xmlns:a16="http://schemas.microsoft.com/office/drawing/2014/main" val="794577018"/>
                    </a:ext>
                  </a:extLst>
                </a:gridCol>
                <a:gridCol w="1126671">
                  <a:extLst>
                    <a:ext uri="{9D8B030D-6E8A-4147-A177-3AD203B41FA5}">
                      <a16:colId xmlns:a16="http://schemas.microsoft.com/office/drawing/2014/main" val="3660963343"/>
                    </a:ext>
                  </a:extLst>
                </a:gridCol>
                <a:gridCol w="1126671">
                  <a:extLst>
                    <a:ext uri="{9D8B030D-6E8A-4147-A177-3AD203B41FA5}">
                      <a16:colId xmlns:a16="http://schemas.microsoft.com/office/drawing/2014/main" val="2308589186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R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Font typeface="Arial"/>
                      </a:pPr>
                      <a:r>
                        <a:rPr lang="en-US" sz="1100" b="0" i="0" u="none" strike="noStrike" cap="none" dirty="0">
                          <a:solidFill>
                            <a:schemeClr val="bg2"/>
                          </a:solidFill>
                          <a:latin typeface="Arial"/>
                          <a:cs typeface="Arial"/>
                          <a:sym typeface="Arial"/>
                        </a:rPr>
                        <a:t>English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>
                          <a:solidFill>
                            <a:schemeClr val="bg2"/>
                          </a:solidFill>
                        </a:rPr>
                        <a:t>Math</a:t>
                      </a:r>
                    </a:p>
                    <a:p>
                      <a:r>
                        <a:rPr lang="en-US" sz="800" dirty="0">
                          <a:solidFill>
                            <a:schemeClr val="bg2"/>
                          </a:solidFill>
                        </a:rPr>
                        <a:t>(Algebra I or higher)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>
                          <a:solidFill>
                            <a:schemeClr val="bg2"/>
                          </a:solidFill>
                        </a:rPr>
                        <a:t>Natural/Physical Science</a:t>
                      </a:r>
                    </a:p>
                    <a:p>
                      <a:r>
                        <a:rPr lang="en-US" sz="800" dirty="0">
                          <a:solidFill>
                            <a:schemeClr val="bg2"/>
                          </a:solidFill>
                        </a:rPr>
                        <a:t>(Including one year of lab, if offered)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>
                          <a:solidFill>
                            <a:schemeClr val="bg2"/>
                          </a:solidFill>
                        </a:rPr>
                        <a:t>Additional</a:t>
                      </a:r>
                    </a:p>
                    <a:p>
                      <a:r>
                        <a:rPr lang="en-US" sz="800" dirty="0">
                          <a:solidFill>
                            <a:schemeClr val="bg2"/>
                          </a:solidFill>
                        </a:rPr>
                        <a:t>(English, math, or natural/physical science)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>
                          <a:solidFill>
                            <a:schemeClr val="bg2"/>
                          </a:solidFill>
                        </a:rPr>
                        <a:t>Social Science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>
                          <a:solidFill>
                            <a:schemeClr val="bg2"/>
                          </a:solidFill>
                        </a:rPr>
                        <a:t>Additional Courses</a:t>
                      </a:r>
                    </a:p>
                    <a:p>
                      <a:r>
                        <a:rPr lang="en-US" sz="800" dirty="0">
                          <a:solidFill>
                            <a:schemeClr val="bg2"/>
                          </a:solidFill>
                        </a:rPr>
                        <a:t>(Any area listed to the left, foreign language, or comparative religion/philosophy)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39835025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" dirty="0">
                          <a:solidFill>
                            <a:schemeClr val="bg2"/>
                          </a:solidFill>
                        </a:rPr>
                        <a:t>DI</a:t>
                      </a:r>
                      <a:endParaRPr lang="en-US" dirty="0"/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4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3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2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1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2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4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411159555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" dirty="0">
                          <a:solidFill>
                            <a:schemeClr val="bg2"/>
                          </a:solidFill>
                        </a:rPr>
                        <a:t>DII</a:t>
                      </a:r>
                      <a:endParaRPr lang="en-US" dirty="0"/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mpd="sng">
                      <a:noFill/>
                      <a:prstDash val="soli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3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mpd="sng">
                      <a:noFill/>
                      <a:prstDash val="soli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2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mpd="sng">
                      <a:noFill/>
                      <a:prstDash val="soli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2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mpd="sng">
                      <a:noFill/>
                      <a:prstDash val="soli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3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mpd="sng">
                      <a:noFill/>
                      <a:prstDash val="soli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2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mpd="sng">
                      <a:noFill/>
                      <a:prstDash val="soli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dirty="0"/>
                        <a:t>4</a:t>
                      </a:r>
                    </a:p>
                  </a:txBody>
                  <a:tcPr>
                    <a:lnL w="12700" cmpd="sng">
                      <a:noFill/>
                      <a:prstDash val="solid"/>
                    </a:lnL>
                    <a:lnR w="12700" cmpd="sng">
                      <a:noFill/>
                      <a:prstDash val="solid"/>
                    </a:lnR>
                    <a:lnT w="12700" cmpd="sng">
                      <a:noFill/>
                      <a:prstDash val="solid"/>
                    </a:lnT>
                    <a:lnB w="12700" cmpd="sng">
                      <a:noFill/>
                      <a:prstDash val="soli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027431142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41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NCAA ELIGIBILITY CENTER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348" name="Google Shape;348;p41"/>
          <p:cNvSpPr txBox="1">
            <a:spLocks noGrp="1"/>
          </p:cNvSpPr>
          <p:nvPr>
            <p:ph type="body" idx="1"/>
          </p:nvPr>
        </p:nvSpPr>
        <p:spPr>
          <a:xfrm>
            <a:off x="362355" y="1398829"/>
            <a:ext cx="2636700" cy="31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Eligibility Center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349" name="Google Shape;349;p41"/>
          <p:cNvSpPr txBox="1">
            <a:spLocks noGrp="1"/>
          </p:cNvSpPr>
          <p:nvPr>
            <p:ph type="body" idx="2"/>
          </p:nvPr>
        </p:nvSpPr>
        <p:spPr>
          <a:xfrm>
            <a:off x="307377" y="1816175"/>
            <a:ext cx="7690800" cy="249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Register as early as freshman year</a:t>
            </a:r>
            <a:endParaRPr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Types of Accounts</a:t>
            </a:r>
          </a:p>
          <a:p>
            <a:pPr marL="685800" lvl="1" indent="-228600">
              <a:lnSpc>
                <a:spcPct val="150000"/>
              </a:lnSpc>
              <a:spcBef>
                <a:spcPts val="0"/>
              </a:spcBef>
              <a:buSzPts val="1100"/>
              <a:buFont typeface="Wingdings" pitchFamily="2" charset="2"/>
              <a:buChar char="Ø"/>
            </a:pPr>
            <a:r>
              <a:rPr lang="en-US" sz="1100" dirty="0"/>
              <a:t>Option 1: Free Profile Page Account		High School Students; Interest in DIII</a:t>
            </a:r>
          </a:p>
          <a:p>
            <a:pPr marL="685800" lvl="1" indent="-228600">
              <a:lnSpc>
                <a:spcPct val="150000"/>
              </a:lnSpc>
              <a:spcBef>
                <a:spcPts val="0"/>
              </a:spcBef>
              <a:buSzPts val="1100"/>
              <a:buFont typeface="Wingdings" pitchFamily="2" charset="2"/>
              <a:buChar char="Ø"/>
            </a:pPr>
            <a:r>
              <a:rPr lang="en-US" sz="1100" dirty="0"/>
              <a:t>Option 2: Amateurism Certification Account		International Students; Transfer Students; $70</a:t>
            </a:r>
          </a:p>
          <a:p>
            <a:pPr marL="685800" lvl="1" indent="-228600">
              <a:lnSpc>
                <a:spcPct val="150000"/>
              </a:lnSpc>
              <a:spcBef>
                <a:spcPts val="0"/>
              </a:spcBef>
              <a:buSzPts val="1100"/>
              <a:buFont typeface="Wingdings" pitchFamily="2" charset="2"/>
              <a:buChar char="Ø"/>
            </a:pPr>
            <a:r>
              <a:rPr lang="en-US" sz="1100" dirty="0"/>
              <a:t>Option 3: Academic and Amateurism Certification Account	Interest in DI &amp; DII; Official Visit; NLI; $100</a:t>
            </a:r>
            <a:endParaRPr sz="1100" dirty="0"/>
          </a:p>
        </p:txBody>
      </p:sp>
      <p:sp>
        <p:nvSpPr>
          <p:cNvPr id="350" name="Google Shape;350;p4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7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36469233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p33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-US" i="1" dirty="0">
                <a:solidFill>
                  <a:schemeClr val="bg2"/>
                </a:solidFill>
              </a:rPr>
              <a:t>N</a:t>
            </a:r>
            <a:r>
              <a:rPr lang="en" i="1" dirty="0">
                <a:solidFill>
                  <a:schemeClr val="bg2"/>
                </a:solidFill>
              </a:rPr>
              <a:t>CAA RECRUITMENT RULES</a:t>
            </a:r>
            <a:endParaRPr i="1" dirty="0">
              <a:solidFill>
                <a:schemeClr val="bg2"/>
              </a:solidFill>
            </a:endParaRPr>
          </a:p>
        </p:txBody>
      </p:sp>
      <p:sp>
        <p:nvSpPr>
          <p:cNvPr id="274" name="Google Shape;274;p33"/>
          <p:cNvSpPr txBox="1">
            <a:spLocks noGrp="1"/>
          </p:cNvSpPr>
          <p:nvPr>
            <p:ph type="body" idx="1"/>
          </p:nvPr>
        </p:nvSpPr>
        <p:spPr>
          <a:xfrm>
            <a:off x="362355" y="1164506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rm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5" name="Google Shape;275;p33"/>
          <p:cNvSpPr txBox="1">
            <a:spLocks noGrp="1"/>
          </p:cNvSpPr>
          <p:nvPr>
            <p:ph type="body" idx="2"/>
          </p:nvPr>
        </p:nvSpPr>
        <p:spPr>
          <a:xfrm>
            <a:off x="362199" y="1549299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84150" algn="l" rtl="0">
              <a:lnSpc>
                <a:spcPct val="100000"/>
              </a:lnSpc>
              <a:spcAft>
                <a:spcPts val="6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After June 15 of sophomore year:</a:t>
            </a:r>
          </a:p>
          <a:p>
            <a:pPr marL="685800" lvl="1" indent="-18415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100"/>
              <a:buFont typeface="Wingdings" pitchFamily="2" charset="2"/>
              <a:buChar char="Ø"/>
            </a:pPr>
            <a:r>
              <a:rPr lang="en-US" sz="1100" dirty="0"/>
              <a:t>Verbal scholarship offers</a:t>
            </a:r>
          </a:p>
          <a:p>
            <a:pPr marL="685800" lvl="1" indent="-18415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100"/>
              <a:buFont typeface="Wingdings" pitchFamily="2" charset="2"/>
              <a:buChar char="Ø"/>
            </a:pPr>
            <a:r>
              <a:rPr lang="en-US" sz="1100" dirty="0"/>
              <a:t>Phone calls</a:t>
            </a:r>
          </a:p>
          <a:p>
            <a:pPr marL="685800" lvl="1" indent="-18415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100"/>
              <a:buFont typeface="Wingdings" pitchFamily="2" charset="2"/>
              <a:buChar char="Ø"/>
            </a:pPr>
            <a:r>
              <a:rPr lang="en-US" sz="1100" dirty="0"/>
              <a:t>All forms of private electronic correspondence (texts, instant messages, DMs, emails)</a:t>
            </a:r>
          </a:p>
          <a:p>
            <a:pPr marL="228600" lvl="0" indent="-184150" algn="l" rtl="0">
              <a:lnSpc>
                <a:spcPct val="100000"/>
              </a:lnSpc>
              <a:spcAft>
                <a:spcPts val="6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After August 1</a:t>
            </a:r>
            <a:r>
              <a:rPr lang="en-US" baseline="30000" dirty="0"/>
              <a:t>st</a:t>
            </a:r>
            <a:r>
              <a:rPr lang="en-US" dirty="0"/>
              <a:t> before junior year:</a:t>
            </a:r>
          </a:p>
          <a:p>
            <a:pPr marL="685800" lvl="1" indent="-18415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100"/>
              <a:buFont typeface="Wingdings" pitchFamily="2" charset="2"/>
              <a:buChar char="Ø"/>
            </a:pPr>
            <a:r>
              <a:rPr lang="en-US" sz="1100" dirty="0"/>
              <a:t>Official visits</a:t>
            </a:r>
          </a:p>
          <a:p>
            <a:pPr marL="685800" lvl="1" indent="-18415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100"/>
              <a:buFont typeface="Wingdings" pitchFamily="2" charset="2"/>
              <a:buChar char="Ø"/>
            </a:pPr>
            <a:r>
              <a:rPr lang="en-US" sz="1100" dirty="0"/>
              <a:t>Arrange unofficial visits with athletic department</a:t>
            </a:r>
          </a:p>
          <a:p>
            <a:pPr marL="685800" lvl="1" indent="-18415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100"/>
              <a:buFont typeface="Wingdings" pitchFamily="2" charset="2"/>
              <a:buChar char="Ø"/>
            </a:pPr>
            <a:r>
              <a:rPr lang="en-US" sz="1100" dirty="0"/>
              <a:t>Meet with coach on campus</a:t>
            </a:r>
          </a:p>
          <a:p>
            <a:pPr marL="685800" lvl="1" indent="-18415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100"/>
              <a:buFont typeface="Wingdings" pitchFamily="2" charset="2"/>
              <a:buChar char="Ø"/>
            </a:pPr>
            <a:r>
              <a:rPr lang="en-US" sz="1100" dirty="0"/>
              <a:t>Off-campus contact at athlete residence or school</a:t>
            </a:r>
            <a:endParaRPr sz="1100" dirty="0"/>
          </a:p>
          <a:p>
            <a:pPr marL="215900" lvl="0" indent="-152400" algn="l" rtl="0">
              <a:lnSpc>
                <a:spcPct val="15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Noto Sans Symbols"/>
              <a:buNone/>
            </a:pPr>
            <a:endParaRPr dirty="0"/>
          </a:p>
        </p:txBody>
      </p:sp>
      <p:sp>
        <p:nvSpPr>
          <p:cNvPr id="276" name="Google Shape;276;p33"/>
          <p:cNvSpPr txBox="1">
            <a:spLocks noGrp="1"/>
          </p:cNvSpPr>
          <p:nvPr>
            <p:ph type="body" idx="3"/>
          </p:nvPr>
        </p:nvSpPr>
        <p:spPr>
          <a:xfrm>
            <a:off x="3247343" y="1164506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7" name="Google Shape;277;p33"/>
          <p:cNvSpPr txBox="1">
            <a:spLocks noGrp="1"/>
          </p:cNvSpPr>
          <p:nvPr>
            <p:ph type="body" idx="4"/>
          </p:nvPr>
        </p:nvSpPr>
        <p:spPr>
          <a:xfrm>
            <a:off x="3247187" y="1549299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Phone calls starting after July 15 of sophomore year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Off-campus contact after July 15 of sophomore year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Official visits after June 15 of sophomore year</a:t>
            </a:r>
          </a:p>
          <a:p>
            <a:pPr marL="228600" lvl="0" indent="-18415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Wingdings" pitchFamily="2" charset="2"/>
              <a:buChar char="Ø"/>
            </a:pPr>
            <a:r>
              <a:rPr lang="en-US" dirty="0"/>
              <a:t>Unofficial visits anytime</a:t>
            </a:r>
          </a:p>
          <a:p>
            <a:pPr marL="228600" lvl="0" indent="-19050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Char char="➢"/>
            </a:pPr>
            <a:endParaRPr lang="en-US" sz="1900" dirty="0"/>
          </a:p>
          <a:p>
            <a:pPr marL="228600" lvl="0" indent="0" algn="l" rtl="0">
              <a:spcBef>
                <a:spcPts val="120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78" name="Google Shape;278;p33"/>
          <p:cNvSpPr txBox="1">
            <a:spLocks noGrp="1"/>
          </p:cNvSpPr>
          <p:nvPr>
            <p:ph type="body" idx="5"/>
          </p:nvPr>
        </p:nvSpPr>
        <p:spPr>
          <a:xfrm>
            <a:off x="6131906" y="1164506"/>
            <a:ext cx="2636778" cy="3167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5"/>
              </a:buClr>
              <a:buSzPts val="1500"/>
              <a:buNone/>
            </a:pPr>
            <a:r>
              <a:rPr lang="en" dirty="0">
                <a:solidFill>
                  <a:schemeClr val="bg2"/>
                </a:solidFill>
              </a:rPr>
              <a:t>NCAA DIII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79" name="Google Shape;279;p33"/>
          <p:cNvSpPr txBox="1">
            <a:spLocks noGrp="1"/>
          </p:cNvSpPr>
          <p:nvPr>
            <p:ph type="body" idx="6"/>
          </p:nvPr>
        </p:nvSpPr>
        <p:spPr>
          <a:xfrm>
            <a:off x="6131749" y="1549299"/>
            <a:ext cx="2636400" cy="322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No limits on when coaches can call or send digital correspondence to athletes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After sophomore year, off-campus communications are allowed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Official visits after January 1</a:t>
            </a:r>
            <a:r>
              <a:rPr lang="en-US" baseline="30000" dirty="0"/>
              <a:t>st</a:t>
            </a:r>
            <a:r>
              <a:rPr lang="en-US" dirty="0"/>
              <a:t> of junior year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dirty="0"/>
              <a:t>Unofficial visits anytime</a:t>
            </a:r>
          </a:p>
        </p:txBody>
      </p:sp>
      <p:sp>
        <p:nvSpPr>
          <p:cNvPr id="280" name="Google Shape;280;p33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8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82426285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41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PATHWAY TO RECRUITMENT: FRESHMEN</a:t>
            </a:r>
            <a:endParaRPr i="1" dirty="0">
              <a:solidFill>
                <a:schemeClr val="bg2"/>
              </a:solidFill>
            </a:endParaRPr>
          </a:p>
        </p:txBody>
      </p:sp>
      <p:sp>
        <p:nvSpPr>
          <p:cNvPr id="349" name="Google Shape;349;p41"/>
          <p:cNvSpPr txBox="1">
            <a:spLocks noGrp="1"/>
          </p:cNvSpPr>
          <p:nvPr>
            <p:ph type="body" idx="2"/>
          </p:nvPr>
        </p:nvSpPr>
        <p:spPr>
          <a:xfrm>
            <a:off x="307377" y="1024926"/>
            <a:ext cx="7690800" cy="411857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Char char="➢"/>
            </a:pPr>
            <a:endParaRPr lang="en-US" sz="1200"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Do the work!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Register for a free Profile Page account in the NCAA Eligibility Center</a:t>
            </a:r>
            <a:endParaRPr sz="1200"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Start on track to take the 16 Core Courses</a:t>
            </a:r>
            <a:endParaRPr sz="1200"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" sz="1200" dirty="0"/>
              <a:t>Focus on achieving high academic excellence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" sz="1200" dirty="0"/>
              <a:t>Research! Start making a list of colleges that may be of interest.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" sz="1200" dirty="0"/>
              <a:t>Establish a positive coach-player relationship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" sz="1200" dirty="0"/>
              <a:t>Voice your interest in wanting to play collegiately!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" sz="1200" dirty="0"/>
              <a:t>Begin emailing college coaches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" sz="1200" dirty="0"/>
              <a:t>Complete prospective athlete questionnaires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" sz="1200" dirty="0"/>
              <a:t>Gain experience &amp; keep a list of accolades</a:t>
            </a:r>
            <a:endParaRPr sz="1200" dirty="0"/>
          </a:p>
        </p:txBody>
      </p:sp>
      <p:sp>
        <p:nvSpPr>
          <p:cNvPr id="350" name="Google Shape;350;p4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9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5021761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41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i="1" dirty="0">
                <a:solidFill>
                  <a:schemeClr val="bg2"/>
                </a:solidFill>
              </a:rPr>
              <a:t>WHAT TO LOOK FOR IN A COLLEGE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349" name="Google Shape;349;p41"/>
          <p:cNvSpPr txBox="1">
            <a:spLocks noGrp="1"/>
          </p:cNvSpPr>
          <p:nvPr>
            <p:ph type="body" idx="2"/>
          </p:nvPr>
        </p:nvSpPr>
        <p:spPr>
          <a:xfrm>
            <a:off x="307377" y="1024926"/>
            <a:ext cx="7690800" cy="32854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endParaRPr lang="en-US" sz="1200"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Location – in state v. out of state; distance from home; surrounding area; transportation; weather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Size – overall population; size of classes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Academic offerings – major programs; specialized programs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Admission requirements &amp; acceptance rate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Cost – tuition; cost of living/housing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Level of athletic competition/athletic organization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If athletics was not a factor …?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Char char="➢"/>
            </a:pPr>
            <a:endParaRPr lang="en-US" sz="1200" dirty="0"/>
          </a:p>
        </p:txBody>
      </p:sp>
      <p:sp>
        <p:nvSpPr>
          <p:cNvPr id="350" name="Google Shape;350;p4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10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55620318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41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PATHWAY TO RECRUITMENT: SOPHOMORES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349" name="Google Shape;349;p41"/>
          <p:cNvSpPr txBox="1">
            <a:spLocks noGrp="1"/>
          </p:cNvSpPr>
          <p:nvPr>
            <p:ph type="body" idx="2"/>
          </p:nvPr>
        </p:nvSpPr>
        <p:spPr>
          <a:xfrm>
            <a:off x="307377" y="1024926"/>
            <a:ext cx="7690800" cy="37423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Char char="➢"/>
            </a:pPr>
            <a:endParaRPr lang="en-US" sz="1200" i="1"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i="1" dirty="0"/>
              <a:t>If actively being recruited, </a:t>
            </a:r>
            <a:r>
              <a:rPr lang="en-US" sz="1200" dirty="0"/>
              <a:t>transition NCAA Eligibility Center account to the Option 3 account.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Monitor the task list in the NCAA Eligibility Center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Upload an official transcript at the end of the year</a:t>
            </a:r>
            <a:endParaRPr lang="en-US" sz="500" dirty="0"/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Work with counselors, teachers, and coaches to ensure academic success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Begin to narrow down list of colleges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Continue emailing college coaches; depending on the level of competition, set up phone calls as well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Continue completing prospective athlete questionnaires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Continue gaining experience (showcases, ID events/camps, major tournaments, etc.)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Keep a list of accolades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Attend ID camps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Char char="➢"/>
            </a:pPr>
            <a:endParaRPr lang="en-US" sz="1200" dirty="0"/>
          </a:p>
        </p:txBody>
      </p:sp>
      <p:sp>
        <p:nvSpPr>
          <p:cNvPr id="350" name="Google Shape;350;p4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11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9757638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41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PATHWAY TO RECRUITMENT: JUNIORS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349" name="Google Shape;349;p41"/>
          <p:cNvSpPr txBox="1">
            <a:spLocks noGrp="1"/>
          </p:cNvSpPr>
          <p:nvPr>
            <p:ph type="body" idx="2"/>
          </p:nvPr>
        </p:nvSpPr>
        <p:spPr>
          <a:xfrm>
            <a:off x="307377" y="1024926"/>
            <a:ext cx="7690800" cy="411857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Char char="➢"/>
            </a:pPr>
            <a:endParaRPr lang="en-US" sz="1200"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Ensure sports information is correct in the NCAA Eligibility Center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Monitor the task list in the NCAA Eligibility Center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Upload an official transcript at the end of the year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Double check that 16 Core Courses will be completed on time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Continue working with counselors, teachers, and coaches to ensure academic success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Take any necessary standardized testing IF required AND send to NCAA schools directly if necessary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Attend college info sessions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Visit campuses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Continue attending ID camps</a:t>
            </a:r>
          </a:p>
          <a:p>
            <a:pPr marL="228600" indent="-190500">
              <a:lnSpc>
                <a:spcPct val="100000"/>
              </a:lnSpc>
              <a:spcAft>
                <a:spcPts val="1200"/>
              </a:spcAft>
              <a:buSzPts val="1200"/>
              <a:buChar char="➢"/>
            </a:pPr>
            <a:endParaRPr lang="en-US" sz="1200" dirty="0"/>
          </a:p>
        </p:txBody>
      </p:sp>
      <p:sp>
        <p:nvSpPr>
          <p:cNvPr id="350" name="Google Shape;350;p4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12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6319092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41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PATHWAY TO RECRUITMENT: SENIORS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349" name="Google Shape;349;p41"/>
          <p:cNvSpPr txBox="1">
            <a:spLocks noGrp="1"/>
          </p:cNvSpPr>
          <p:nvPr>
            <p:ph type="body" idx="2"/>
          </p:nvPr>
        </p:nvSpPr>
        <p:spPr>
          <a:xfrm>
            <a:off x="307377" y="1024926"/>
            <a:ext cx="7690800" cy="411857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Char char="➢"/>
            </a:pPr>
            <a:endParaRPr lang="en-US" sz="1200" dirty="0"/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Request amateurism certification beginning April 1</a:t>
            </a:r>
            <a:r>
              <a:rPr lang="en-US" sz="1200" baseline="30000" dirty="0"/>
              <a:t>st</a:t>
            </a:r>
            <a:r>
              <a:rPr lang="en-US" sz="1200" dirty="0"/>
              <a:t> in the NCAA Eligibility Center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Monitor the task list in the NCAA Eligibility Center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Upload final transcript at the end of the year with proof of graduation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Complete final courses of the 16 Core Courses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Continue working with counselors, teachers, and coaches to ensure academic success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Retake standardized tests (if necessary)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Submit college applications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Tour campuses (unofficially and officially)</a:t>
            </a:r>
          </a:p>
          <a:p>
            <a:pPr marL="228600" lvl="0" indent="-190500" algn="l" rtl="0">
              <a:lnSpc>
                <a:spcPct val="100000"/>
              </a:lnSpc>
              <a:spcAft>
                <a:spcPts val="12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Continue emailing coaches AND setting up phone calls</a:t>
            </a:r>
          </a:p>
        </p:txBody>
      </p:sp>
      <p:sp>
        <p:nvSpPr>
          <p:cNvPr id="350" name="Google Shape;350;p4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13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88018742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41"/>
          <p:cNvSpPr txBox="1">
            <a:spLocks noGrp="1"/>
          </p:cNvSpPr>
          <p:nvPr>
            <p:ph type="title"/>
          </p:nvPr>
        </p:nvSpPr>
        <p:spPr>
          <a:xfrm>
            <a:off x="628650" y="480323"/>
            <a:ext cx="7886700" cy="544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EMAIL TIPS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349" name="Google Shape;349;p41"/>
          <p:cNvSpPr txBox="1">
            <a:spLocks noGrp="1"/>
          </p:cNvSpPr>
          <p:nvPr>
            <p:ph type="body" idx="2"/>
          </p:nvPr>
        </p:nvSpPr>
        <p:spPr>
          <a:xfrm>
            <a:off x="307377" y="1024926"/>
            <a:ext cx="7690800" cy="41185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228600" lvl="0" indent="-190500" algn="l" rtl="0">
              <a:lnSpc>
                <a:spcPct val="100000"/>
              </a:lnSpc>
              <a:spcAft>
                <a:spcPts val="600"/>
              </a:spcAft>
              <a:buSzPts val="1200"/>
              <a:buChar char="➢"/>
            </a:pPr>
            <a:endParaRPr lang="en" sz="1200" dirty="0"/>
          </a:p>
          <a:p>
            <a:pPr marL="228600" lvl="0" indent="-190500" algn="l" rtl="0">
              <a:lnSpc>
                <a:spcPct val="100000"/>
              </a:lnSpc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Include a good subject line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“2023 from CA, center-mid, ECNL, Davis Showcase Schedule Attached”</a:t>
            </a:r>
            <a:endParaRPr sz="1200" dirty="0"/>
          </a:p>
          <a:p>
            <a:pPr marL="228600" indent="-190500">
              <a:lnSpc>
                <a:spcPct val="100000"/>
              </a:lnSpc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Grab the coach’s attention! Include 2-3 sentences that show you have done your research!</a:t>
            </a:r>
          </a:p>
          <a:p>
            <a:pPr marL="228600" indent="-190500">
              <a:lnSpc>
                <a:spcPct val="100000"/>
              </a:lnSpc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Basic information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Graduation year, sport positions, high school/location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Academic Information; GPA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Test scores if necessary</a:t>
            </a:r>
          </a:p>
          <a:p>
            <a:pPr marL="228600" indent="-190500">
              <a:lnSpc>
                <a:spcPct val="100000"/>
              </a:lnSpc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Athletic Information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Sport specific stats; highlight videos; links to recruiting profile pages (optional)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Accolades; athletic resume</a:t>
            </a:r>
          </a:p>
          <a:p>
            <a:pPr marL="228600" indent="-190500">
              <a:lnSpc>
                <a:spcPct val="100000"/>
              </a:lnSpc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Why are you interested in the school/program?</a:t>
            </a:r>
          </a:p>
          <a:p>
            <a:pPr marL="228600" indent="-190500">
              <a:lnSpc>
                <a:spcPct val="100000"/>
              </a:lnSpc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Contact Information</a:t>
            </a:r>
          </a:p>
          <a:p>
            <a:pPr marL="685800" lvl="1" indent="-19050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Phone/email – self; club coaches; high school coaches</a:t>
            </a:r>
          </a:p>
          <a:p>
            <a:pPr marL="228600" indent="-190500">
              <a:lnSpc>
                <a:spcPct val="100000"/>
              </a:lnSpc>
              <a:spcAft>
                <a:spcPts val="600"/>
              </a:spcAft>
              <a:buSzPts val="1200"/>
              <a:buFont typeface="Wingdings" pitchFamily="2" charset="2"/>
              <a:buChar char="Ø"/>
            </a:pPr>
            <a:r>
              <a:rPr lang="en-US" sz="1200" dirty="0"/>
              <a:t>Provide next steps</a:t>
            </a:r>
          </a:p>
          <a:p>
            <a:pPr marL="685800" lvl="1" indent="-190500">
              <a:lnSpc>
                <a:spcPct val="100000"/>
              </a:lnSpc>
              <a:buSzPts val="1200"/>
              <a:buFont typeface="Wingdings" pitchFamily="2" charset="2"/>
              <a:buChar char="Ø"/>
            </a:pPr>
            <a:endParaRPr sz="1200" dirty="0"/>
          </a:p>
        </p:txBody>
      </p:sp>
      <p:sp>
        <p:nvSpPr>
          <p:cNvPr id="350" name="Google Shape;350;p4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14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5512477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81069445-53D1-B003-04ED-0FD5AB2B67C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67200" y="952500"/>
            <a:ext cx="4876800" cy="3238500"/>
          </a:xfrm>
          <a:prstGeom prst="rect">
            <a:avLst/>
          </a:prstGeom>
        </p:spPr>
      </p:pic>
      <p:sp>
        <p:nvSpPr>
          <p:cNvPr id="256" name="Google Shape;256;p31"/>
          <p:cNvSpPr txBox="1">
            <a:spLocks noGrp="1"/>
          </p:cNvSpPr>
          <p:nvPr>
            <p:ph type="title"/>
          </p:nvPr>
        </p:nvSpPr>
        <p:spPr>
          <a:xfrm>
            <a:off x="1051185" y="706817"/>
            <a:ext cx="3520815" cy="84329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b" anchorCtr="0">
            <a:no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2400"/>
              <a:buFont typeface="Quattrocento Sans"/>
              <a:buNone/>
            </a:pPr>
            <a:r>
              <a:rPr lang="en" dirty="0">
                <a:solidFill>
                  <a:schemeClr val="bg2"/>
                </a:solidFill>
              </a:rPr>
              <a:t>RESOURCES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57" name="Google Shape;257;p31"/>
          <p:cNvSpPr txBox="1">
            <a:spLocks noGrp="1"/>
          </p:cNvSpPr>
          <p:nvPr>
            <p:ph type="body" idx="1"/>
          </p:nvPr>
        </p:nvSpPr>
        <p:spPr>
          <a:xfrm>
            <a:off x="1057940" y="1528524"/>
            <a:ext cx="3044154" cy="27832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38100" lvl="0" indent="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</a:pPr>
            <a:r>
              <a:rPr lang="en-US" u="sng" dirty="0">
                <a:solidFill>
                  <a:schemeClr val="tx1"/>
                </a:solidFill>
                <a:latin typeface="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NCAA</a:t>
            </a:r>
            <a:endParaRPr lang="en-US" b="0" i="0" u="sng" strike="noStrike" dirty="0">
              <a:solidFill>
                <a:schemeClr val="tx1"/>
              </a:solidFill>
              <a:effectLst/>
              <a:latin typeface=""/>
              <a:hlinkClick r:id="rId4">
                <a:extLst>
                  <a:ext uri="{A12FA001-AC4F-418D-AE19-62706E023703}">
                    <ahyp:hlinkClr xmlns:ahyp="http://schemas.microsoft.com/office/drawing/2018/hyperlinkcolor" val="tx"/>
                  </a:ext>
                </a:extLst>
              </a:hlinkClick>
            </a:endParaRPr>
          </a:p>
          <a:p>
            <a:pPr marL="38100" lvl="0" indent="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</a:pPr>
            <a:r>
              <a:rPr lang="en-US" b="0" i="0" u="sng" strike="noStrike" dirty="0">
                <a:solidFill>
                  <a:schemeClr val="tx1"/>
                </a:solidFill>
                <a:effectLst/>
                <a:latin typeface="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NCAA </a:t>
            </a:r>
            <a:r>
              <a:rPr lang="en-US" u="sng" dirty="0">
                <a:solidFill>
                  <a:schemeClr val="tx1"/>
                </a:solidFill>
                <a:latin typeface="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</a:t>
            </a:r>
            <a:r>
              <a:rPr lang="en-US" b="0" i="0" u="sng" strike="noStrike" dirty="0">
                <a:solidFill>
                  <a:schemeClr val="tx1"/>
                </a:solidFill>
                <a:effectLst/>
                <a:latin typeface="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ligibility Center</a:t>
            </a:r>
            <a:endParaRPr lang="en-US" b="0" i="0" u="sng" strike="noStrike" dirty="0">
              <a:solidFill>
                <a:schemeClr val="tx1"/>
              </a:solidFill>
              <a:effectLst/>
              <a:latin typeface=""/>
            </a:endParaRPr>
          </a:p>
          <a:p>
            <a:pPr marL="38100" lvl="0" indent="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</a:pPr>
            <a:r>
              <a:rPr lang="en-US" b="0" i="0" u="sng" strike="noStrike" dirty="0">
                <a:solidFill>
                  <a:schemeClr val="tx1"/>
                </a:solidFill>
                <a:effectLst/>
                <a:latin typeface=""/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NAIA</a:t>
            </a:r>
            <a:endParaRPr lang="en-US" b="0" i="0" u="sng" strike="noStrike" dirty="0">
              <a:solidFill>
                <a:schemeClr val="tx1"/>
              </a:solidFill>
              <a:effectLst/>
              <a:latin typeface=""/>
            </a:endParaRPr>
          </a:p>
          <a:p>
            <a:pPr marL="38100" lvl="0" indent="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</a:pPr>
            <a:r>
              <a:rPr lang="en-US" b="0" i="0" u="sng" strike="noStrike" dirty="0">
                <a:solidFill>
                  <a:schemeClr val="tx1"/>
                </a:solidFill>
                <a:effectLst/>
                <a:latin typeface=""/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NJCAA</a:t>
            </a:r>
            <a:endParaRPr lang="en-US" b="0" i="0" u="sng" strike="noStrike" dirty="0">
              <a:solidFill>
                <a:schemeClr val="tx1"/>
              </a:solidFill>
              <a:effectLst/>
              <a:latin typeface=""/>
            </a:endParaRPr>
          </a:p>
          <a:p>
            <a:pPr marL="38100" lvl="0" indent="0" algn="l" rtl="0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SzPts val="1200"/>
            </a:pPr>
            <a:r>
              <a:rPr lang="en-US" b="0" i="0" u="sng" strike="noStrike" dirty="0">
                <a:solidFill>
                  <a:schemeClr val="tx1"/>
                </a:solidFill>
                <a:effectLst/>
                <a:latin typeface=""/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CCCAA</a:t>
            </a:r>
            <a:endParaRPr lang="en-US" b="0" i="0" u="sng" strike="noStrike" dirty="0">
              <a:solidFill>
                <a:schemeClr val="tx1"/>
              </a:solidFill>
              <a:effectLst/>
              <a:latin typeface=""/>
            </a:endParaRPr>
          </a:p>
          <a:p>
            <a:pPr marL="38100" indent="0">
              <a:lnSpc>
                <a:spcPct val="100000"/>
              </a:lnSpc>
              <a:spcAft>
                <a:spcPts val="1200"/>
              </a:spcAft>
              <a:buSzPts val="1200"/>
            </a:pPr>
            <a:r>
              <a:rPr lang="en-US" u="sng" dirty="0">
                <a:solidFill>
                  <a:schemeClr val="tx1"/>
                </a:solidFill>
                <a:latin typeface=""/>
                <a:hlinkClick r:id="rId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NCSA – FREE INFO!</a:t>
            </a:r>
            <a:endParaRPr lang="en-US" b="0" i="0" u="sng" strike="noStrike" dirty="0">
              <a:solidFill>
                <a:schemeClr val="tx1"/>
              </a:solidFill>
              <a:effectLst/>
              <a:latin typeface=""/>
            </a:endParaRPr>
          </a:p>
        </p:txBody>
      </p:sp>
      <p:sp>
        <p:nvSpPr>
          <p:cNvPr id="258" name="Google Shape;258;p3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15</a:t>
            </a:fld>
            <a:endParaRPr/>
          </a:p>
        </p:txBody>
      </p:sp>
      <p:sp>
        <p:nvSpPr>
          <p:cNvPr id="259" name="Google Shape;259;p31"/>
          <p:cNvSpPr/>
          <p:nvPr/>
        </p:nvSpPr>
        <p:spPr>
          <a:xfrm>
            <a:off x="4970437" y="0"/>
            <a:ext cx="2603181" cy="5143500"/>
          </a:xfrm>
          <a:prstGeom prst="rect">
            <a:avLst/>
          </a:prstGeom>
          <a:solidFill>
            <a:schemeClr val="accent1">
              <a:alpha val="49803"/>
            </a:schemeClr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</p:spTree>
    <p:extLst>
      <p:ext uri="{BB962C8B-B14F-4D97-AF65-F5344CB8AC3E}">
        <p14:creationId xmlns:p14="http://schemas.microsoft.com/office/powerpoint/2010/main" val="190810243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5" name="Google Shape;355;p42"/>
          <p:cNvSpPr txBox="1">
            <a:spLocks noGrp="1"/>
          </p:cNvSpPr>
          <p:nvPr>
            <p:ph type="title"/>
          </p:nvPr>
        </p:nvSpPr>
        <p:spPr>
          <a:xfrm>
            <a:off x="222950" y="2016415"/>
            <a:ext cx="4349100" cy="4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75" tIns="34275" rIns="68575" bIns="34275" anchor="t" anchorCtr="0">
            <a:no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Quattrocento Sans"/>
              <a:buNone/>
            </a:pPr>
            <a:r>
              <a:rPr lang="en" sz="2400" b="1" dirty="0">
                <a:solidFill>
                  <a:schemeClr val="bg2"/>
                </a:solidFill>
                <a:latin typeface="Quattrocento Sans"/>
                <a:ea typeface="Quattrocento Sans"/>
                <a:cs typeface="Quattrocento Sans"/>
                <a:sym typeface="Quattrocento Sans"/>
              </a:rPr>
              <a:t>Q &amp; A</a:t>
            </a:r>
            <a:endParaRPr sz="2400" b="1" dirty="0">
              <a:solidFill>
                <a:schemeClr val="bg2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  <p:pic>
        <p:nvPicPr>
          <p:cNvPr id="356" name="Google Shape;356;p42"/>
          <p:cNvPicPr preferRelativeResize="0">
            <a:picLocks noGrp="1"/>
          </p:cNvPicPr>
          <p:nvPr>
            <p:ph type="pic" idx="2"/>
          </p:nvPr>
        </p:nvPicPr>
        <p:blipFill>
          <a:blip r:embed="rId3"/>
          <a:srcRect/>
          <a:stretch/>
        </p:blipFill>
        <p:spPr>
          <a:xfrm>
            <a:off x="5193792" y="400533"/>
            <a:ext cx="3950208" cy="4342434"/>
          </a:xfrm>
          <a:prstGeom prst="rect">
            <a:avLst/>
          </a:prstGeom>
          <a:noFill/>
          <a:ln>
            <a:noFill/>
          </a:ln>
        </p:spPr>
      </p:pic>
      <p:sp>
        <p:nvSpPr>
          <p:cNvPr id="357" name="Google Shape;357;p42"/>
          <p:cNvSpPr/>
          <p:nvPr/>
        </p:nvSpPr>
        <p:spPr>
          <a:xfrm>
            <a:off x="4970437" y="0"/>
            <a:ext cx="2171700" cy="5143500"/>
          </a:xfrm>
          <a:prstGeom prst="rect">
            <a:avLst/>
          </a:prstGeom>
          <a:solidFill>
            <a:schemeClr val="accent1">
              <a:alpha val="49803"/>
            </a:schemeClr>
          </a:solidFill>
          <a:ln>
            <a:noFill/>
          </a:ln>
        </p:spPr>
        <p:txBody>
          <a:bodyPr spcFirstLastPara="1" wrap="square" lIns="68575" tIns="34275" rIns="68575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400" b="0" i="0" u="none" strike="noStrike" cap="none">
              <a:solidFill>
                <a:schemeClr val="lt1"/>
              </a:solidFill>
              <a:latin typeface="Quattrocento Sans"/>
              <a:ea typeface="Quattrocento Sans"/>
              <a:cs typeface="Quattrocento Sans"/>
              <a:sym typeface="Quattrocento Sans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Custom 17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BED6DA"/>
      </a:accent1>
      <a:accent2>
        <a:srgbClr val="3E7090"/>
      </a:accent2>
      <a:accent3>
        <a:srgbClr val="93A5A8"/>
      </a:accent3>
      <a:accent4>
        <a:srgbClr val="627272"/>
      </a:accent4>
      <a:accent5>
        <a:srgbClr val="BDA07D"/>
      </a:accent5>
      <a:accent6>
        <a:srgbClr val="D8CAB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767</TotalTime>
  <Words>1095</Words>
  <Application>Microsoft Macintosh PowerPoint</Application>
  <PresentationFormat>On-screen Show (16:9)</PresentationFormat>
  <Paragraphs>202</Paragraphs>
  <Slides>16</Slides>
  <Notes>15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16</vt:i4>
      </vt:variant>
    </vt:vector>
  </HeadingPairs>
  <TitlesOfParts>
    <vt:vector size="22" baseType="lpstr">
      <vt:lpstr>Arial</vt:lpstr>
      <vt:lpstr>Quattrocento Sans</vt:lpstr>
      <vt:lpstr>Noto Sans Symbols</vt:lpstr>
      <vt:lpstr>Wingdings</vt:lpstr>
      <vt:lpstr>Simple Light</vt:lpstr>
      <vt:lpstr>Office Theme</vt:lpstr>
      <vt:lpstr>The NCAA, STUDENT-ATHLETE, &amp; ADMISSIONS         JESSICA CORRELL</vt:lpstr>
      <vt:lpstr>AGENDA</vt:lpstr>
      <vt:lpstr>COLLEGE ATHLETIC ORGANIZATIONS: NAIA, NJCAA, CCCAA</vt:lpstr>
      <vt:lpstr>COLLEGE ATHLETIC ORGANIZATIONS: NCAA</vt:lpstr>
      <vt:lpstr>NCAA ELIGIBILITY REQUIREMENTS</vt:lpstr>
      <vt:lpstr>NCAA ELIGIBILITY: CORE COURSES</vt:lpstr>
      <vt:lpstr>NCAA ELIGIBILITY CENTER</vt:lpstr>
      <vt:lpstr>NCAA RECRUITMENT RULES</vt:lpstr>
      <vt:lpstr>PATHWAY TO RECRUITMENT: FRESHMEN</vt:lpstr>
      <vt:lpstr>WHAT TO LOOK FOR IN A COLLEGE</vt:lpstr>
      <vt:lpstr>PATHWAY TO RECRUITMENT: SOPHOMORES</vt:lpstr>
      <vt:lpstr>PATHWAY TO RECRUITMENT: JUNIORS</vt:lpstr>
      <vt:lpstr>PATHWAY TO RECRUITMENT: SENIORS</vt:lpstr>
      <vt:lpstr>EMAIL TIPS</vt:lpstr>
      <vt:lpstr>RESOURCES</vt:lpstr>
      <vt:lpstr>Q &amp; A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CRITICAL ASSIGNMENT: RESEARCH IN KINESIOLOGY  JESSICA CORRELL</dc:title>
  <cp:lastModifiedBy>Jessica Correll</cp:lastModifiedBy>
  <cp:revision>12</cp:revision>
  <dcterms:modified xsi:type="dcterms:W3CDTF">2023-03-29T17:39:18Z</dcterms:modified>
</cp:coreProperties>
</file>