
<file path=[Content_Types].xml><?xml version="1.0" encoding="utf-8"?>
<Types xmlns="http://schemas.openxmlformats.org/package/2006/content-types">
  <Default ContentType="image/jpeg" Extension="jpg"/>
  <Default ContentType="application/x-fontdata" Extension="fntdata"/>
  <Default ContentType="application/xml" Extension="xml"/>
  <Default ContentType="image/png" Extension="png"/>
  <Default ContentType="application/vnd.openxmlformats-package.relationships+xml" Extension="rels"/>
  <Override ContentType="application/vnd.openxmlformats-officedocument.presentationml.tableStyles+xml" PartName="/ppt/tableStyles.xml"/>
  <Override ContentType="application/vnd.openxmlformats-officedocument.presentationml.slideLayout+xml" PartName="/ppt/slideLayouts/slideLayout3.xml"/>
  <Override ContentType="application/vnd.openxmlformats-officedocument.presentationml.slideLayout+xml" PartName="/ppt/slideLayouts/slideLayout4.xml"/>
  <Override ContentType="application/vnd.openxmlformats-officedocument.presentationml.slideLayout+xml" PartName="/ppt/slideLayouts/slideLayout5.xml"/>
  <Override ContentType="application/vnd.openxmlformats-officedocument.presentationml.slideLayout+xml" PartName="/ppt/slideLayouts/slideLayout2.xml"/>
  <Override ContentType="application/vnd.openxmlformats-officedocument.presentationml.slideLayout+xml" PartName="/ppt/slideLayouts/slideLayout11.xml"/>
  <Override ContentType="application/vnd.openxmlformats-officedocument.presentationml.slideLayout+xml" PartName="/ppt/slideLayouts/slideLayout12.xml"/>
  <Override ContentType="application/vnd.openxmlformats-officedocument.presentationml.slideLayout+xml" PartName="/ppt/slideLayouts/slideLayout1.xml"/>
  <Override ContentType="application/vnd.openxmlformats-officedocument.presentationml.slideLayout+xml" PartName="/ppt/slideLayouts/slideLayout10.xml"/>
  <Override ContentType="application/vnd.openxmlformats-officedocument.presentationml.slideLayout+xml" PartName="/ppt/slideLayouts/slideLayout7.xml"/>
  <Override ContentType="application/vnd.openxmlformats-officedocument.presentationml.slideLayout+xml" PartName="/ppt/slideLayouts/slideLayout6.xml"/>
  <Override ContentType="application/vnd.openxmlformats-officedocument.presentationml.slideLayout+xml" PartName="/ppt/slideLayouts/slideLayout8.xml"/>
  <Override ContentType="application/vnd.openxmlformats-officedocument.presentationml.slideLayout+xml" PartName="/ppt/slideLayouts/slideLayout9.xml"/>
  <Override ContentType="application/vnd.openxmlformats-officedocument.presentationml.slideMaster+xml" PartName="/ppt/slideMasters/slideMaster1.xml"/>
  <Override ContentType="application/vnd.openxmlformats-officedocument.presentationml.slide+xml" PartName="/ppt/slides/slide4.xml"/>
  <Override ContentType="application/vnd.openxmlformats-officedocument.presentationml.slide+xml" PartName="/ppt/slides/slide18.xml"/>
  <Override ContentType="application/vnd.openxmlformats-officedocument.presentationml.slide+xml" PartName="/ppt/slides/slide30.xml"/>
  <Override ContentType="application/vnd.openxmlformats-officedocument.presentationml.slide+xml" PartName="/ppt/slides/slide22.xml"/>
  <Override ContentType="application/vnd.openxmlformats-officedocument.presentationml.slide+xml" PartName="/ppt/slides/slide35.xml"/>
  <Override ContentType="application/vnd.openxmlformats-officedocument.presentationml.slide+xml" PartName="/ppt/slides/slide26.xml"/>
  <Override ContentType="application/vnd.openxmlformats-officedocument.presentationml.slide+xml" PartName="/ppt/slides/slide19.xml"/>
  <Override ContentType="application/vnd.openxmlformats-officedocument.presentationml.slide+xml" PartName="/ppt/slides/slide3.xml"/>
  <Override ContentType="application/vnd.openxmlformats-officedocument.presentationml.slide+xml" PartName="/ppt/slides/slide9.xml"/>
  <Override ContentType="application/vnd.openxmlformats-officedocument.presentationml.slide+xml" PartName="/ppt/slides/slide13.xml"/>
  <Override ContentType="application/vnd.openxmlformats-officedocument.presentationml.slide+xml" PartName="/ppt/slides/slide5.xml"/>
  <Override ContentType="application/vnd.openxmlformats-officedocument.presentationml.slide+xml" PartName="/ppt/slides/slide12.xml"/>
  <Override ContentType="application/vnd.openxmlformats-officedocument.presentationml.slide+xml" PartName="/ppt/slides/slide17.xml"/>
  <Override ContentType="application/vnd.openxmlformats-officedocument.presentationml.slide+xml" PartName="/ppt/slides/slide25.xml"/>
  <Override ContentType="application/vnd.openxmlformats-officedocument.presentationml.slide+xml" PartName="/ppt/slides/slide34.xml"/>
  <Override ContentType="application/vnd.openxmlformats-officedocument.presentationml.slide+xml" PartName="/ppt/slides/slide20.xml"/>
  <Override ContentType="application/vnd.openxmlformats-officedocument.presentationml.slide+xml" PartName="/ppt/slides/slide21.xml"/>
  <Override ContentType="application/vnd.openxmlformats-officedocument.presentationml.slide+xml" PartName="/ppt/slides/slide33.xml"/>
  <Override ContentType="application/vnd.openxmlformats-officedocument.presentationml.slide+xml" PartName="/ppt/slides/slide16.xml"/>
  <Override ContentType="application/vnd.openxmlformats-officedocument.presentationml.slide+xml" PartName="/ppt/slides/slide8.xml"/>
  <Override ContentType="application/vnd.openxmlformats-officedocument.presentationml.slide+xml" PartName="/ppt/slides/slide29.xml"/>
  <Override ContentType="application/vnd.openxmlformats-officedocument.presentationml.slide+xml" PartName="/ppt/slides/slide24.xml"/>
  <Override ContentType="application/vnd.openxmlformats-officedocument.presentationml.slide+xml" PartName="/ppt/slides/slide11.xml"/>
  <Override ContentType="application/vnd.openxmlformats-officedocument.presentationml.slide+xml" PartName="/ppt/slides/slide32.xml"/>
  <Override ContentType="application/vnd.openxmlformats-officedocument.presentationml.slide+xml" PartName="/ppt/slides/slide1.xml"/>
  <Override ContentType="application/vnd.openxmlformats-officedocument.presentationml.slide+xml" PartName="/ppt/slides/slide28.xml"/>
  <Override ContentType="application/vnd.openxmlformats-officedocument.presentationml.slide+xml" PartName="/ppt/slides/slide7.xml"/>
  <Override ContentType="application/vnd.openxmlformats-officedocument.presentationml.slide+xml" PartName="/ppt/slides/slide15.xml"/>
  <Override ContentType="application/vnd.openxmlformats-officedocument.presentationml.slide+xml" PartName="/ppt/slides/slide36.xml"/>
  <Override ContentType="application/vnd.openxmlformats-officedocument.presentationml.slide+xml" PartName="/ppt/slides/slide31.xml"/>
  <Override ContentType="application/vnd.openxmlformats-officedocument.presentationml.slide+xml" PartName="/ppt/slides/slide23.xml"/>
  <Override ContentType="application/vnd.openxmlformats-officedocument.presentationml.slide+xml" PartName="/ppt/slides/slide27.xml"/>
  <Override ContentType="application/vnd.openxmlformats-officedocument.presentationml.slide+xml" PartName="/ppt/slides/slide10.xml"/>
  <Override ContentType="application/vnd.openxmlformats-officedocument.presentationml.slide+xml" PartName="/ppt/slides/slide2.xml"/>
  <Override ContentType="application/vnd.openxmlformats-officedocument.presentationml.slide+xml" PartName="/ppt/slides/slide6.xml"/>
  <Override ContentType="application/vnd.openxmlformats-officedocument.presentationml.slide+xml" PartName="/ppt/slides/slide14.xml"/>
  <Override ContentType="application/vnd.openxmlformats-package.core-properties+xml" PartName="/docProps/core.xml"/>
  <Override ContentType="application/vnd.openxmlformats-officedocument.presentationml.presentation.main+xml" PartName="/ppt/presentation.xml"/>
  <Override ContentType="application/vnd.openxmlformats-officedocument.theme+xml" PartName="/ppt/theme/theme1.xml"/>
  <Override ContentType="application/vnd.openxmlformats-officedocument.theme+xml" PartName="/ppt/theme/theme2.xml"/>
  <Override ContentType="application/vnd.openxmlformats-officedocument.presentationml.notesSlide+xml" PartName="/ppt/notesSlides/notesSlide29.xml"/>
  <Override ContentType="application/vnd.openxmlformats-officedocument.presentationml.notesSlide+xml" PartName="/ppt/notesSlides/notesSlide32.xml"/>
  <Override ContentType="application/vnd.openxmlformats-officedocument.presentationml.notesSlide+xml" PartName="/ppt/notesSlides/notesSlide3.xml"/>
  <Override ContentType="application/vnd.openxmlformats-officedocument.presentationml.notesSlide+xml" PartName="/ppt/notesSlides/notesSlide9.xml"/>
  <Override ContentType="application/vnd.openxmlformats-officedocument.presentationml.notesSlide+xml" PartName="/ppt/notesSlides/notesSlide28.xml"/>
  <Override ContentType="application/vnd.openxmlformats-officedocument.presentationml.notesSlide+xml" PartName="/ppt/notesSlides/notesSlide33.xml"/>
  <Override ContentType="application/vnd.openxmlformats-officedocument.presentationml.notesSlide+xml" PartName="/ppt/notesSlides/notesSlide15.xml"/>
  <Override ContentType="application/vnd.openxmlformats-officedocument.presentationml.notesSlide+xml" PartName="/ppt/notesSlides/notesSlide11.xml"/>
  <Override ContentType="application/vnd.openxmlformats-officedocument.presentationml.notesSlide+xml" PartName="/ppt/notesSlides/notesSlide24.xml"/>
  <Override ContentType="application/vnd.openxmlformats-officedocument.presentationml.notesSlide+xml" PartName="/ppt/notesSlides/notesSlide12.xml"/>
  <Override ContentType="application/vnd.openxmlformats-officedocument.presentationml.notesSlide+xml" PartName="/ppt/notesSlides/notesSlide20.xml"/>
  <Override ContentType="application/vnd.openxmlformats-officedocument.presentationml.notesSlide+xml" PartName="/ppt/notesSlides/notesSlide17.xml"/>
  <Override ContentType="application/vnd.openxmlformats-officedocument.presentationml.notesSlide+xml" PartName="/ppt/notesSlides/notesSlide16.xml"/>
  <Override ContentType="application/vnd.openxmlformats-officedocument.presentationml.notesSlide+xml" PartName="/ppt/notesSlides/notesSlide21.xml"/>
  <Override ContentType="application/vnd.openxmlformats-officedocument.presentationml.notesSlide+xml" PartName="/ppt/notesSlides/notesSlide8.xml"/>
  <Override ContentType="application/vnd.openxmlformats-officedocument.presentationml.notesSlide+xml" PartName="/ppt/notesSlides/notesSlide34.xml"/>
  <Override ContentType="application/vnd.openxmlformats-officedocument.presentationml.notesSlide+xml" PartName="/ppt/notesSlides/notesSlide4.xml"/>
  <Override ContentType="application/vnd.openxmlformats-officedocument.presentationml.notesSlide+xml" PartName="/ppt/notesSlides/notesSlide25.xml"/>
  <Override ContentType="application/vnd.openxmlformats-officedocument.presentationml.notesSlide+xml" PartName="/ppt/notesSlides/notesSlide18.xml"/>
  <Override ContentType="application/vnd.openxmlformats-officedocument.presentationml.notesSlide+xml" PartName="/ppt/notesSlides/notesSlide6.xml"/>
  <Override ContentType="application/vnd.openxmlformats-officedocument.presentationml.notesSlide+xml" PartName="/ppt/notesSlides/notesSlide13.xml"/>
  <Override ContentType="application/vnd.openxmlformats-officedocument.presentationml.notesSlide+xml" PartName="/ppt/notesSlides/notesSlide1.xml"/>
  <Override ContentType="application/vnd.openxmlformats-officedocument.presentationml.notesSlide+xml" PartName="/ppt/notesSlides/notesSlide30.xml"/>
  <Override ContentType="application/vnd.openxmlformats-officedocument.presentationml.notesSlide+xml" PartName="/ppt/notesSlides/notesSlide22.xml"/>
  <Override ContentType="application/vnd.openxmlformats-officedocument.presentationml.notesSlide+xml" PartName="/ppt/notesSlides/notesSlide7.xml"/>
  <Override ContentType="application/vnd.openxmlformats-officedocument.presentationml.notesSlide+xml" PartName="/ppt/notesSlides/notesSlide26.xml"/>
  <Override ContentType="application/vnd.openxmlformats-officedocument.presentationml.notesSlide+xml" PartName="/ppt/notesSlides/notesSlide35.xml"/>
  <Override ContentType="application/vnd.openxmlformats-officedocument.presentationml.notesSlide+xml" PartName="/ppt/notesSlides/notesSlide5.xml"/>
  <Override ContentType="application/vnd.openxmlformats-officedocument.presentationml.notesSlide+xml" PartName="/ppt/notesSlides/notesSlide31.xml"/>
  <Override ContentType="application/vnd.openxmlformats-officedocument.presentationml.notesSlide+xml" PartName="/ppt/notesSlides/notesSlide36.xml"/>
  <Override ContentType="application/vnd.openxmlformats-officedocument.presentationml.notesSlide+xml" PartName="/ppt/notesSlides/notesSlide19.xml"/>
  <Override ContentType="application/vnd.openxmlformats-officedocument.presentationml.notesSlide+xml" PartName="/ppt/notesSlides/notesSlide27.xml"/>
  <Override ContentType="application/vnd.openxmlformats-officedocument.presentationml.notesSlide+xml" PartName="/ppt/notesSlides/notesSlide14.xml"/>
  <Override ContentType="application/vnd.openxmlformats-officedocument.presentationml.notesSlide+xml" PartName="/ppt/notesSlides/notesSlide23.xml"/>
  <Override ContentType="application/vnd.openxmlformats-officedocument.presentationml.notesSlide+xml" PartName="/ppt/notesSlides/notesSlide2.xml"/>
  <Override ContentType="application/vnd.openxmlformats-officedocument.presentationml.notesSlide+xml" PartName="/ppt/notesSlides/notesSlide10.xml"/>
  <Override ContentType="application/vnd.openxmlformats-officedocument.custom-properties+xml" PartName="/docProps/custom.xml"/>
  <Override ContentType="application/binary" PartName="/ppt/metadata"/>
  <Override ContentType="application/vnd.openxmlformats-officedocument.presentationml.notesMaster+xml" PartName="/ppt/notesMasters/notesMaster1.xml"/>
  <Override ContentType="application/vnd.openxmlformats-officedocument.presentationml.presProps+xml" PartName="/ppt/presProps.xml"/>
  <Override ContentType="application/vnd.openxmlformats-officedocument.presentationml.viewProps+xml" PartName="/ppt/viewProps.xml"/>
</Types>
</file>

<file path=_rels/.rels><?xml version="1.0" encoding="UTF-8" standalone="yes"?><Relationships xmlns="http://schemas.openxmlformats.org/package/2006/relationships"><Relationship Id="rId1" Type="http://schemas.openxmlformats.org/officeDocument/2006/relationships/custom-properties" Target="docProps/custom.xml"/><Relationship Id="rId2" Type="http://schemas.openxmlformats.org/package/2006/relationships/metadata/core-properties" Target="docProps/core.xml"/><Relationship Id="rId3" Type="http://schemas.openxmlformats.org/officeDocument/2006/relationships/officeDocument" Target="ppt/presentation.xml"/></Relationships>
</file>

<file path=ppt/presentation.xml><?xml version="1.0" encoding="utf-8"?>
<p:presentation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autoCompressPictures="0" embedTrueTypeFonts="1" strictFirstAndLastChars="0" saveSubsetFonts="1">
  <p:sldMasterIdLst>
    <p:sldMasterId id="2147483648" r:id="rId5"/>
  </p:sldMasterIdLst>
  <p:notesMasterIdLst>
    <p:notesMasterId r:id="rId6"/>
  </p:notesMasterIdLst>
  <p:sldIdLst>
    <p:sldId id="256" r:id="rId7"/>
    <p:sldId id="257" r:id="rId8"/>
    <p:sldId id="258" r:id="rId9"/>
    <p:sldId id="259" r:id="rId10"/>
    <p:sldId id="260" r:id="rId11"/>
    <p:sldId id="261" r:id="rId12"/>
    <p:sldId id="262" r:id="rId13"/>
    <p:sldId id="263" r:id="rId14"/>
    <p:sldId id="264" r:id="rId15"/>
    <p:sldId id="265" r:id="rId16"/>
    <p:sldId id="266" r:id="rId17"/>
    <p:sldId id="267" r:id="rId18"/>
    <p:sldId id="268" r:id="rId19"/>
    <p:sldId id="269" r:id="rId20"/>
    <p:sldId id="270" r:id="rId21"/>
    <p:sldId id="271" r:id="rId22"/>
    <p:sldId id="272" r:id="rId23"/>
    <p:sldId id="273" r:id="rId24"/>
    <p:sldId id="274" r:id="rId25"/>
    <p:sldId id="275" r:id="rId26"/>
    <p:sldId id="276" r:id="rId27"/>
    <p:sldId id="277" r:id="rId28"/>
    <p:sldId id="278" r:id="rId29"/>
    <p:sldId id="279" r:id="rId30"/>
    <p:sldId id="280" r:id="rId31"/>
    <p:sldId id="281" r:id="rId32"/>
    <p:sldId id="282" r:id="rId33"/>
    <p:sldId id="283" r:id="rId34"/>
    <p:sldId id="284" r:id="rId35"/>
    <p:sldId id="285" r:id="rId36"/>
    <p:sldId id="286" r:id="rId37"/>
    <p:sldId id="287" r:id="rId38"/>
    <p:sldId id="288" r:id="rId39"/>
    <p:sldId id="289" r:id="rId40"/>
    <p:sldId id="290" r:id="rId41"/>
    <p:sldId id="291" r:id="rId42"/>
  </p:sldIdLst>
  <p:sldSz cy="6858000" cx="12198350"/>
  <p:notesSz cx="7010400" cy="9296400"/>
  <p:embeddedFontLst>
    <p:embeddedFont>
      <p:font typeface="Raleway SemiBold"/>
      <p:regular r:id="rId43"/>
      <p:bold r:id="rId44"/>
      <p:italic r:id="rId45"/>
      <p:boldItalic r:id="rId46"/>
    </p:embeddedFont>
    <p:embeddedFont>
      <p:font typeface="Montserrat"/>
      <p:regular r:id="rId47"/>
      <p:bold r:id="rId48"/>
      <p:italic r:id="rId49"/>
      <p:boldItalic r:id="rId50"/>
    </p:embeddedFont>
    <p:embeddedFont>
      <p:font typeface="Helvetica Neue Light"/>
      <p:regular r:id="rId51"/>
      <p:bold r:id="rId52"/>
      <p:italic r:id="rId53"/>
      <p:boldItalic r:id="rId54"/>
    </p:embeddedFont>
  </p:embeddedFontLst>
  <p:defaultTextStyle>
    <a:defPPr lvl="0" marR="0" rtl="0" algn="l">
      <a:lnSpc>
        <a:spcPct val="100000"/>
      </a:lnSpc>
      <a:spcBef>
        <a:spcPts val="0"/>
      </a:spcBef>
      <a:spcAft>
        <a:spcPts val="0"/>
      </a:spcAft>
    </a:defPPr>
    <a:lvl1pPr lvl="0"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1pPr>
    <a:lvl2pPr lvl="1"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2pPr>
    <a:lvl3pPr lvl="2"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3pPr>
    <a:lvl4pPr lvl="3"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4pPr>
    <a:lvl5pPr lvl="4"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5pPr>
    <a:lvl6pPr lvl="5"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6pPr>
    <a:lvl7pPr lvl="6"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7pPr>
    <a:lvl8pPr lvl="7"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8pPr>
    <a:lvl9pPr lvl="8"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9pPr>
  </p:defaultTextStyle>
  <p:extLst>
    <p:ext uri="{EFAFB233-063F-42B5-8137-9DF3F51BA10A}">
      <p15:sldGuideLst>
        <p15:guide id="1" orient="horz" pos="2160">
          <p15:clr>
            <a:srgbClr val="A4A3A4"/>
          </p15:clr>
        </p15:guide>
        <p15:guide id="2" pos="3842">
          <p15:clr>
            <a:srgbClr val="A4A3A4"/>
          </p15:clr>
        </p15:guide>
      </p15:sldGuideLst>
    </p:ext>
    <p:ext uri="http://customooxmlschemas.google.com/">
      <go:slidesCustomData xmlns:go="http://customooxmlschemas.google.com/" r:id="rId55" roundtripDataSignature="AMtx7mi+YWQYYmYd7jUtkwQ4i5gz9s46dw=="/>
    </p:ext>
  </p:extLst>
</p:presentation>
</file>

<file path=ppt/presProps.xml><?xml version="1.0" encoding="utf-8"?>
<p:presentationPr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file>

<file path=ppt/tableStyles.xml><?xml version="1.0" encoding="utf-8"?>
<a:tblStyleLst xmlns:a="http://schemas.openxmlformats.org/drawingml/2006/main" xmlns:r="http://schemas.openxmlformats.org/officeDocument/2006/relationships" def="{C5971BDA-A815-4165-A2E0-1E0E9E69ED5D}">
  <a:tblStyle styleId="{C5971BDA-A815-4165-A2E0-1E0E9E69ED5D}" styleName="Table_0">
    <a:wholeTbl>
      <a:tcTxStyle b="off" i="off">
        <a:font>
          <a:latin typeface="Calibri"/>
          <a:ea typeface="Calibri"/>
          <a:cs typeface="Calibri"/>
        </a:font>
        <a:schemeClr val="dk1"/>
      </a:tcTxStyle>
      <a:tcStyle>
        <a:tcBdr>
          <a:left>
            <a:ln cap="flat" cmpd="sng" w="9525">
              <a:solidFill>
                <a:schemeClr val="accent2"/>
              </a:solidFill>
              <a:prstDash val="solid"/>
              <a:round/>
              <a:headEnd len="sm" w="sm" type="none"/>
              <a:tailEnd len="sm" w="sm" type="none"/>
            </a:ln>
          </a:left>
          <a:right>
            <a:ln cap="flat" cmpd="sng" w="9525">
              <a:solidFill>
                <a:schemeClr val="accent2"/>
              </a:solidFill>
              <a:prstDash val="solid"/>
              <a:round/>
              <a:headEnd len="sm" w="sm" type="none"/>
              <a:tailEnd len="sm" w="sm" type="none"/>
            </a:ln>
          </a:right>
          <a:top>
            <a:ln cap="flat" cmpd="sng" w="9525">
              <a:solidFill>
                <a:schemeClr val="accent2"/>
              </a:solidFill>
              <a:prstDash val="solid"/>
              <a:round/>
              <a:headEnd len="sm" w="sm" type="none"/>
              <a:tailEnd len="sm" w="sm" type="none"/>
            </a:ln>
          </a:top>
          <a:bottom>
            <a:ln cap="flat" cmpd="sng" w="9525">
              <a:solidFill>
                <a:schemeClr val="accent2"/>
              </a:solidFill>
              <a:prstDash val="solid"/>
              <a:round/>
              <a:headEnd len="sm" w="sm" type="none"/>
              <a:tailEnd len="sm" w="sm" type="none"/>
            </a:ln>
          </a:bottom>
          <a:insideH>
            <a:ln cap="flat" cmpd="sng" w="9525">
              <a:solidFill>
                <a:schemeClr val="accent2"/>
              </a:solidFill>
              <a:prstDash val="solid"/>
              <a:round/>
              <a:headEnd len="sm" w="sm" type="none"/>
              <a:tailEnd len="sm" w="sm" type="none"/>
            </a:ln>
          </a:insideH>
          <a:insideV>
            <a:ln cap="flat" cmpd="sng" w="9525">
              <a:solidFill>
                <a:schemeClr val="accent2"/>
              </a:solidFill>
              <a:prstDash val="solid"/>
              <a:round/>
              <a:headEnd len="sm" w="sm" type="none"/>
              <a:tailEnd len="sm" w="sm" type="none"/>
            </a:ln>
          </a:insideV>
        </a:tcBdr>
        <a:fill>
          <a:solidFill>
            <a:srgbClr val="FFFFFF">
              <a:alpha val="0"/>
            </a:srgbClr>
          </a:solidFill>
        </a:fill>
      </a:tcStyle>
    </a:wholeTbl>
    <a:band1H>
      <a:tcTxStyle/>
      <a:tcStyle>
        <a:fill>
          <a:solidFill>
            <a:schemeClr val="accent2">
              <a:alpha val="40000"/>
            </a:schemeClr>
          </a:solidFill>
        </a:fill>
      </a:tcStyle>
    </a:band1H>
    <a:band2H>
      <a:tcTxStyle/>
    </a:band2H>
    <a:band1V>
      <a:tcTxStyle/>
      <a:tcStyle>
        <a:tcBdr>
          <a:top>
            <a:ln cap="flat" cmpd="sng" w="9525">
              <a:solidFill>
                <a:schemeClr val="accent2"/>
              </a:solidFill>
              <a:prstDash val="solid"/>
              <a:round/>
              <a:headEnd len="sm" w="sm" type="none"/>
              <a:tailEnd len="sm" w="sm" type="none"/>
            </a:ln>
          </a:top>
          <a:bottom>
            <a:ln cap="flat" cmpd="sng" w="9525">
              <a:solidFill>
                <a:schemeClr val="accent2"/>
              </a:solidFill>
              <a:prstDash val="solid"/>
              <a:round/>
              <a:headEnd len="sm" w="sm" type="none"/>
              <a:tailEnd len="sm" w="sm" type="none"/>
            </a:ln>
          </a:bottom>
        </a:tcBdr>
        <a:fill>
          <a:solidFill>
            <a:schemeClr val="accent2">
              <a:alpha val="40000"/>
            </a:schemeClr>
          </a:solidFill>
        </a:fill>
      </a:tcStyle>
    </a:band1V>
    <a:band2V>
      <a:tcTxStyle/>
    </a:band2V>
    <a:lastCol>
      <a:tcTxStyle b="on" i="off"/>
      <a:tcStyle>
        <a:tcBdr>
          <a:left>
            <a:ln cap="flat" cmpd="sng" w="9525">
              <a:solidFill>
                <a:schemeClr val="accent2"/>
              </a:solidFill>
              <a:prstDash val="solid"/>
              <a:round/>
              <a:headEnd len="sm" w="sm" type="none"/>
              <a:tailEnd len="sm" w="sm" type="none"/>
            </a:ln>
          </a:left>
          <a:right>
            <a:ln cap="flat" cmpd="sng" w="9525">
              <a:solidFill>
                <a:schemeClr val="accent2"/>
              </a:solidFill>
              <a:prstDash val="solid"/>
              <a:round/>
              <a:headEnd len="sm" w="sm" type="none"/>
              <a:tailEnd len="sm" w="sm" type="none"/>
            </a:ln>
          </a:right>
          <a:top>
            <a:ln cap="flat" cmpd="sng" w="9525">
              <a:solidFill>
                <a:schemeClr val="accent2"/>
              </a:solidFill>
              <a:prstDash val="solid"/>
              <a:round/>
              <a:headEnd len="sm" w="sm" type="none"/>
              <a:tailEnd len="sm" w="sm" type="none"/>
            </a:ln>
          </a:top>
          <a:bottom>
            <a:ln cap="flat" cmpd="sng" w="9525">
              <a:solidFill>
                <a:schemeClr val="accent2"/>
              </a:solidFill>
              <a:prstDash val="solid"/>
              <a:round/>
              <a:headEnd len="sm" w="sm" type="none"/>
              <a:tailEnd len="sm" w="sm" type="none"/>
            </a:ln>
          </a:bottom>
          <a:insideH>
            <a:ln cap="flat" cmpd="sng" w="9525">
              <a:solidFill>
                <a:schemeClr val="accent2"/>
              </a:solidFill>
              <a:prstDash val="solid"/>
              <a:round/>
              <a:headEnd len="sm" w="sm" type="none"/>
              <a:tailEnd len="sm" w="sm" type="none"/>
            </a:ln>
          </a:insideH>
          <a:insideV>
            <a:ln cap="flat" cmpd="sng" w="9525">
              <a:solidFill>
                <a:srgbClr val="000000">
                  <a:alpha val="0"/>
                </a:srgbClr>
              </a:solidFill>
              <a:prstDash val="solid"/>
              <a:round/>
              <a:headEnd len="sm" w="sm" type="none"/>
              <a:tailEnd len="sm" w="sm" type="none"/>
            </a:ln>
          </a:insideV>
        </a:tcBdr>
      </a:tcStyle>
    </a:lastCol>
    <a:firstCol>
      <a:tcTxStyle b="on" i="off"/>
      <a:tcStyle>
        <a:tcBdr>
          <a:left>
            <a:ln cap="flat" cmpd="sng" w="9525">
              <a:solidFill>
                <a:schemeClr val="accent2"/>
              </a:solidFill>
              <a:prstDash val="solid"/>
              <a:round/>
              <a:headEnd len="sm" w="sm" type="none"/>
              <a:tailEnd len="sm" w="sm" type="none"/>
            </a:ln>
          </a:left>
          <a:right>
            <a:ln cap="flat" cmpd="sng" w="9525">
              <a:solidFill>
                <a:schemeClr val="accent2"/>
              </a:solidFill>
              <a:prstDash val="solid"/>
              <a:round/>
              <a:headEnd len="sm" w="sm" type="none"/>
              <a:tailEnd len="sm" w="sm" type="none"/>
            </a:ln>
          </a:right>
          <a:top>
            <a:ln cap="flat" cmpd="sng" w="9525">
              <a:solidFill>
                <a:schemeClr val="accent2"/>
              </a:solidFill>
              <a:prstDash val="solid"/>
              <a:round/>
              <a:headEnd len="sm" w="sm" type="none"/>
              <a:tailEnd len="sm" w="sm" type="none"/>
            </a:ln>
          </a:top>
          <a:bottom>
            <a:ln cap="flat" cmpd="sng" w="9525">
              <a:solidFill>
                <a:schemeClr val="accent2"/>
              </a:solidFill>
              <a:prstDash val="solid"/>
              <a:round/>
              <a:headEnd len="sm" w="sm" type="none"/>
              <a:tailEnd len="sm" w="sm" type="none"/>
            </a:ln>
          </a:bottom>
          <a:insideH>
            <a:ln cap="flat" cmpd="sng" w="9525">
              <a:solidFill>
                <a:schemeClr val="accent2"/>
              </a:solidFill>
              <a:prstDash val="solid"/>
              <a:round/>
              <a:headEnd len="sm" w="sm" type="none"/>
              <a:tailEnd len="sm" w="sm" type="none"/>
            </a:ln>
          </a:insideH>
          <a:insideV>
            <a:ln cap="flat" cmpd="sng" w="9525">
              <a:solidFill>
                <a:srgbClr val="000000">
                  <a:alpha val="0"/>
                </a:srgbClr>
              </a:solidFill>
              <a:prstDash val="solid"/>
              <a:round/>
              <a:headEnd len="sm" w="sm" type="none"/>
              <a:tailEnd len="sm" w="sm" type="none"/>
            </a:ln>
          </a:insideV>
        </a:tcBdr>
      </a:tcStyle>
    </a:firstCol>
    <a:lastRow>
      <a:tcTxStyle b="on" i="off"/>
      <a:tcStyle>
        <a:tcBdr>
          <a:left>
            <a:ln cap="flat" cmpd="sng" w="9525">
              <a:solidFill>
                <a:schemeClr val="accent2"/>
              </a:solidFill>
              <a:prstDash val="solid"/>
              <a:round/>
              <a:headEnd len="sm" w="sm" type="none"/>
              <a:tailEnd len="sm" w="sm" type="none"/>
            </a:ln>
          </a:left>
          <a:right>
            <a:ln cap="flat" cmpd="sng" w="9525">
              <a:solidFill>
                <a:schemeClr val="accent2"/>
              </a:solidFill>
              <a:prstDash val="solid"/>
              <a:round/>
              <a:headEnd len="sm" w="sm" type="none"/>
              <a:tailEnd len="sm" w="sm" type="none"/>
            </a:ln>
          </a:right>
          <a:top>
            <a:ln cap="flat" cmpd="sng" w="9525">
              <a:solidFill>
                <a:schemeClr val="accent2"/>
              </a:solidFill>
              <a:prstDash val="solid"/>
              <a:round/>
              <a:headEnd len="sm" w="sm" type="none"/>
              <a:tailEnd len="sm" w="sm" type="none"/>
            </a:ln>
          </a:top>
          <a:bottom>
            <a:ln cap="flat" cmpd="sng" w="9525">
              <a:solidFill>
                <a:schemeClr val="accent2"/>
              </a:solidFill>
              <a:prstDash val="solid"/>
              <a:round/>
              <a:headEnd len="sm" w="sm" type="none"/>
              <a:tailEnd len="sm" w="sm" type="none"/>
            </a:ln>
          </a:bottom>
          <a:insideH>
            <a:ln cap="flat" cmpd="sng" w="9525">
              <a:solidFill>
                <a:srgbClr val="000000">
                  <a:alpha val="0"/>
                </a:srgbClr>
              </a:solidFill>
              <a:prstDash val="solid"/>
              <a:round/>
              <a:headEnd len="sm" w="sm" type="none"/>
              <a:tailEnd len="sm" w="sm" type="none"/>
            </a:ln>
          </a:insideH>
          <a:insideV>
            <a:ln cap="flat" cmpd="sng" w="9525">
              <a:solidFill>
                <a:srgbClr val="000000">
                  <a:alpha val="0"/>
                </a:srgbClr>
              </a:solidFill>
              <a:prstDash val="solid"/>
              <a:round/>
              <a:headEnd len="sm" w="sm" type="none"/>
              <a:tailEnd len="sm" w="sm" type="none"/>
            </a:ln>
          </a:insideV>
        </a:tcBdr>
        <a:fill>
          <a:solidFill>
            <a:srgbClr val="FFFFFF">
              <a:alpha val="0"/>
            </a:srgbClr>
          </a:solidFill>
        </a:fill>
      </a:tcStyle>
    </a:lastRow>
    <a:seCell>
      <a:tcTxStyle/>
    </a:seCell>
    <a:swCell>
      <a:tcTxStyle/>
    </a:swCell>
    <a:firstRow>
      <a:tcTxStyle b="on" i="off">
        <a:font>
          <a:latin typeface="Calibri"/>
          <a:ea typeface="Calibri"/>
          <a:cs typeface="Calibri"/>
        </a:font>
        <a:schemeClr val="lt1"/>
      </a:tcTxStyle>
      <a:tcStyle>
        <a:tcBdr>
          <a:left>
            <a:ln cap="flat" cmpd="sng" w="9525">
              <a:solidFill>
                <a:schemeClr val="accent2"/>
              </a:solidFill>
              <a:prstDash val="solid"/>
              <a:round/>
              <a:headEnd len="sm" w="sm" type="none"/>
              <a:tailEnd len="sm" w="sm" type="none"/>
            </a:ln>
          </a:left>
          <a:right>
            <a:ln cap="flat" cmpd="sng" w="9525">
              <a:solidFill>
                <a:schemeClr val="accent2"/>
              </a:solidFill>
              <a:prstDash val="solid"/>
              <a:round/>
              <a:headEnd len="sm" w="sm" type="none"/>
              <a:tailEnd len="sm" w="sm" type="none"/>
            </a:ln>
          </a:right>
          <a:top>
            <a:ln cap="flat" cmpd="sng" w="9525">
              <a:solidFill>
                <a:schemeClr val="accent2"/>
              </a:solidFill>
              <a:prstDash val="solid"/>
              <a:round/>
              <a:headEnd len="sm" w="sm" type="none"/>
              <a:tailEnd len="sm" w="sm" type="none"/>
            </a:ln>
          </a:top>
          <a:bottom>
            <a:ln cap="flat" cmpd="sng" w="9525">
              <a:solidFill>
                <a:schemeClr val="lt1"/>
              </a:solidFill>
              <a:prstDash val="solid"/>
              <a:round/>
              <a:headEnd len="sm" w="sm" type="none"/>
              <a:tailEnd len="sm" w="sm" type="none"/>
            </a:ln>
          </a:bottom>
          <a:insideH>
            <a:ln cap="flat" cmpd="sng" w="9525">
              <a:solidFill>
                <a:srgbClr val="000000">
                  <a:alpha val="0"/>
                </a:srgbClr>
              </a:solidFill>
              <a:prstDash val="solid"/>
              <a:round/>
              <a:headEnd len="sm" w="sm" type="none"/>
              <a:tailEnd len="sm" w="sm" type="none"/>
            </a:ln>
          </a:insideH>
          <a:insideV>
            <a:ln cap="flat" cmpd="sng" w="9525">
              <a:solidFill>
                <a:srgbClr val="000000">
                  <a:alpha val="0"/>
                </a:srgbClr>
              </a:solidFill>
              <a:prstDash val="solid"/>
              <a:round/>
              <a:headEnd len="sm" w="sm" type="none"/>
              <a:tailEnd len="sm" w="sm" type="none"/>
            </a:ln>
          </a:insideV>
        </a:tcBdr>
        <a:fill>
          <a:solidFill>
            <a:schemeClr val="accent2"/>
          </a:solidFill>
        </a:fill>
      </a:tcStyle>
    </a:firstRow>
    <a:neCell>
      <a:tcTxStyle/>
    </a:neCell>
    <a:nwCell>
      <a:tcTxStyle/>
    </a:nwCell>
  </a:tblStyle>
  <a:tblStyle styleId="{B7006544-9B22-47E5-9398-FD4006E56B51}" styleName="Table_1">
    <a:wholeTbl>
      <a:tcTxStyle b="off" i="off">
        <a:font>
          <a:latin typeface="Calibri"/>
          <a:ea typeface="Calibri"/>
          <a:cs typeface="Calibri"/>
        </a:font>
        <a:schemeClr val="dk1"/>
      </a:tcTxStyle>
      <a:tcStyle>
        <a:tcBdr>
          <a:left>
            <a:ln cap="flat" cmpd="sng" w="12700">
              <a:solidFill>
                <a:schemeClr val="lt1"/>
              </a:solidFill>
              <a:prstDash val="solid"/>
              <a:round/>
              <a:headEnd len="sm" w="sm" type="none"/>
              <a:tailEnd len="sm" w="sm" type="none"/>
            </a:ln>
          </a:left>
          <a:right>
            <a:ln cap="flat" cmpd="sng" w="12700">
              <a:solidFill>
                <a:schemeClr val="lt1"/>
              </a:solidFill>
              <a:prstDash val="solid"/>
              <a:round/>
              <a:headEnd len="sm" w="sm" type="none"/>
              <a:tailEnd len="sm" w="sm" type="none"/>
            </a:ln>
          </a:right>
          <a:top>
            <a:ln cap="flat" cmpd="sng" w="12700">
              <a:solidFill>
                <a:schemeClr val="lt1"/>
              </a:solidFill>
              <a:prstDash val="solid"/>
              <a:round/>
              <a:headEnd len="sm" w="sm" type="none"/>
              <a:tailEnd len="sm" w="sm" type="none"/>
            </a:ln>
          </a:top>
          <a:bottom>
            <a:ln cap="flat" cmpd="sng" w="12700">
              <a:solidFill>
                <a:schemeClr val="lt1"/>
              </a:solidFill>
              <a:prstDash val="solid"/>
              <a:round/>
              <a:headEnd len="sm" w="sm" type="none"/>
              <a:tailEnd len="sm" w="sm" type="none"/>
            </a:ln>
          </a:bottom>
          <a:insideH>
            <a:ln cap="flat" cmpd="sng" w="12700">
              <a:solidFill>
                <a:schemeClr val="lt1"/>
              </a:solidFill>
              <a:prstDash val="solid"/>
              <a:round/>
              <a:headEnd len="sm" w="sm" type="none"/>
              <a:tailEnd len="sm" w="sm" type="none"/>
            </a:ln>
          </a:insideH>
          <a:insideV>
            <a:ln cap="flat" cmpd="sng" w="12700">
              <a:solidFill>
                <a:schemeClr val="lt1"/>
              </a:solidFill>
              <a:prstDash val="solid"/>
              <a:round/>
              <a:headEnd len="sm" w="sm" type="none"/>
              <a:tailEnd len="sm" w="sm" type="none"/>
            </a:ln>
          </a:insideV>
        </a:tcBdr>
        <a:fill>
          <a:solidFill>
            <a:srgbClr val="E8ECF4"/>
          </a:solidFill>
        </a:fill>
      </a:tcStyle>
    </a:wholeTbl>
    <a:band1H>
      <a:tcTxStyle/>
      <a:tcStyle>
        <a:fill>
          <a:solidFill>
            <a:srgbClr val="CFD7E7"/>
          </a:solidFill>
        </a:fill>
      </a:tcStyle>
    </a:band1H>
    <a:band2H>
      <a:tcTxStyle/>
    </a:band2H>
    <a:band1V>
      <a:tcTxStyle/>
      <a:tcStyle>
        <a:fill>
          <a:solidFill>
            <a:srgbClr val="CFD7E7"/>
          </a:solidFill>
        </a:fill>
      </a:tcStyle>
    </a:band1V>
    <a:band2V>
      <a:tcTxStyle/>
    </a:band2V>
    <a:lastCol>
      <a:tcTxStyle b="on" i="off">
        <a:font>
          <a:latin typeface="Calibri"/>
          <a:ea typeface="Calibri"/>
          <a:cs typeface="Calibri"/>
        </a:font>
        <a:schemeClr val="lt1"/>
      </a:tcTxStyle>
      <a:tcStyle>
        <a:fill>
          <a:solidFill>
            <a:schemeClr val="accent1"/>
          </a:solidFill>
        </a:fill>
      </a:tcStyle>
    </a:lastCol>
    <a:firstCol>
      <a:tcTxStyle b="on" i="off">
        <a:font>
          <a:latin typeface="Calibri"/>
          <a:ea typeface="Calibri"/>
          <a:cs typeface="Calibri"/>
        </a:font>
        <a:schemeClr val="lt1"/>
      </a:tcTxStyle>
      <a:tcStyle>
        <a:fill>
          <a:solidFill>
            <a:schemeClr val="accent1"/>
          </a:solidFill>
        </a:fill>
      </a:tcStyle>
    </a:firstCol>
    <a:lastRow>
      <a:tcTxStyle b="on" i="off">
        <a:font>
          <a:latin typeface="Calibri"/>
          <a:ea typeface="Calibri"/>
          <a:cs typeface="Calibri"/>
        </a:font>
        <a:schemeClr val="lt1"/>
      </a:tcTxStyle>
      <a:tcStyle>
        <a:tcBdr>
          <a:top>
            <a:ln cap="flat" cmpd="sng" w="38100">
              <a:solidFill>
                <a:schemeClr val="lt1"/>
              </a:solidFill>
              <a:prstDash val="solid"/>
              <a:round/>
              <a:headEnd len="sm" w="sm" type="none"/>
              <a:tailEnd len="sm" w="sm" type="none"/>
            </a:ln>
          </a:top>
        </a:tcBdr>
        <a:fill>
          <a:solidFill>
            <a:schemeClr val="accent1"/>
          </a:solidFill>
        </a:fill>
      </a:tcStyle>
    </a:lastRow>
    <a:seCell>
      <a:tcTxStyle/>
    </a:seCell>
    <a:swCell>
      <a:tcTxStyle/>
    </a:swCell>
    <a:firstRow>
      <a:tcTxStyle b="on" i="off">
        <a:font>
          <a:latin typeface="Calibri"/>
          <a:ea typeface="Calibri"/>
          <a:cs typeface="Calibri"/>
        </a:font>
        <a:schemeClr val="lt1"/>
      </a:tcTxStyle>
      <a:tcStyle>
        <a:tcBdr>
          <a:bottom>
            <a:ln cap="flat" cmpd="sng" w="38100">
              <a:solidFill>
                <a:schemeClr val="lt1"/>
              </a:solidFill>
              <a:prstDash val="solid"/>
              <a:round/>
              <a:headEnd len="sm" w="sm" type="none"/>
              <a:tailEnd len="sm" w="sm" type="none"/>
            </a:ln>
          </a:bottom>
        </a:tcBdr>
        <a:fill>
          <a:solidFill>
            <a:schemeClr val="accent1"/>
          </a:solidFill>
        </a:fill>
      </a:tcStyle>
    </a:firstRow>
    <a:neCell>
      <a:tcTxStyle/>
    </a:neCell>
    <a:nwCell>
      <a:tcTxStyle/>
    </a:nwCell>
  </a:tblStyle>
</a:tblStyleLst>
</file>

<file path=ppt/viewProps.xml><?xml version="1.0" encoding="utf-8"?>
<p:viewPr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Comments="0">
  <p:slideViewPr>
    <p:cSldViewPr snapToGrid="0">
      <p:cViewPr varScale="1">
        <p:scale>
          <a:sx n="100" d="100"/>
          <a:sy n="100" d="100"/>
        </p:scale>
        <p:origin x="0" y="0"/>
      </p:cViewPr>
      <p:guideLst>
        <p:guide pos="2160" orient="horz"/>
        <p:guide pos="3842"/>
      </p:guideLst>
    </p:cSldViewPr>
  </p:slideViewPr>
</p:viewPr>
</file>

<file path=ppt/_rels/presentation.xml.rels><?xml version="1.0" encoding="UTF-8" standalone="yes"?><Relationships xmlns="http://schemas.openxmlformats.org/package/2006/relationships"><Relationship Id="rId40" Type="http://schemas.openxmlformats.org/officeDocument/2006/relationships/slide" Target="slides/slide34.xml"/><Relationship Id="rId42" Type="http://schemas.openxmlformats.org/officeDocument/2006/relationships/slide" Target="slides/slide36.xml"/><Relationship Id="rId41" Type="http://schemas.openxmlformats.org/officeDocument/2006/relationships/slide" Target="slides/slide35.xml"/><Relationship Id="rId44" Type="http://schemas.openxmlformats.org/officeDocument/2006/relationships/font" Target="fonts/RalewaySemiBold-bold.fntdata"/><Relationship Id="rId43" Type="http://schemas.openxmlformats.org/officeDocument/2006/relationships/font" Target="fonts/RalewaySemiBold-regular.fntdata"/><Relationship Id="rId46" Type="http://schemas.openxmlformats.org/officeDocument/2006/relationships/font" Target="fonts/RalewaySemiBold-boldItalic.fntdata"/><Relationship Id="rId45" Type="http://schemas.openxmlformats.org/officeDocument/2006/relationships/font" Target="fonts/RalewaySemiBold-italic.fntdata"/><Relationship Id="rId1" Type="http://schemas.openxmlformats.org/officeDocument/2006/relationships/theme" Target="theme/theme1.xml"/><Relationship Id="rId2" Type="http://schemas.openxmlformats.org/officeDocument/2006/relationships/viewProps" Target="viewProps.xml"/><Relationship Id="rId3" Type="http://schemas.openxmlformats.org/officeDocument/2006/relationships/presProps" Target="presProps.xml"/><Relationship Id="rId4" Type="http://schemas.openxmlformats.org/officeDocument/2006/relationships/tableStyles" Target="tableStyles.xml"/><Relationship Id="rId9" Type="http://schemas.openxmlformats.org/officeDocument/2006/relationships/slide" Target="slides/slide3.xml"/><Relationship Id="rId48" Type="http://schemas.openxmlformats.org/officeDocument/2006/relationships/font" Target="fonts/Montserrat-bold.fntdata"/><Relationship Id="rId47" Type="http://schemas.openxmlformats.org/officeDocument/2006/relationships/font" Target="fonts/Montserrat-regular.fntdata"/><Relationship Id="rId49" Type="http://schemas.openxmlformats.org/officeDocument/2006/relationships/font" Target="fonts/Montserrat-italic.fntdata"/><Relationship Id="rId5" Type="http://schemas.openxmlformats.org/officeDocument/2006/relationships/slideMaster" Target="slideMasters/slideMaster1.xml"/><Relationship Id="rId6" Type="http://schemas.openxmlformats.org/officeDocument/2006/relationships/notesMaster" Target="notesMasters/notesMaster1.xml"/><Relationship Id="rId7" Type="http://schemas.openxmlformats.org/officeDocument/2006/relationships/slide" Target="slides/slide1.xml"/><Relationship Id="rId8" Type="http://schemas.openxmlformats.org/officeDocument/2006/relationships/slide" Target="slides/slide2.xml"/><Relationship Id="rId31" Type="http://schemas.openxmlformats.org/officeDocument/2006/relationships/slide" Target="slides/slide25.xml"/><Relationship Id="rId30" Type="http://schemas.openxmlformats.org/officeDocument/2006/relationships/slide" Target="slides/slide24.xml"/><Relationship Id="rId33" Type="http://schemas.openxmlformats.org/officeDocument/2006/relationships/slide" Target="slides/slide27.xml"/><Relationship Id="rId32" Type="http://schemas.openxmlformats.org/officeDocument/2006/relationships/slide" Target="slides/slide26.xml"/><Relationship Id="rId35" Type="http://schemas.openxmlformats.org/officeDocument/2006/relationships/slide" Target="slides/slide29.xml"/><Relationship Id="rId34" Type="http://schemas.openxmlformats.org/officeDocument/2006/relationships/slide" Target="slides/slide28.xml"/><Relationship Id="rId37" Type="http://schemas.openxmlformats.org/officeDocument/2006/relationships/slide" Target="slides/slide31.xml"/><Relationship Id="rId36" Type="http://schemas.openxmlformats.org/officeDocument/2006/relationships/slide" Target="slides/slide30.xml"/><Relationship Id="rId39" Type="http://schemas.openxmlformats.org/officeDocument/2006/relationships/slide" Target="slides/slide33.xml"/><Relationship Id="rId38" Type="http://schemas.openxmlformats.org/officeDocument/2006/relationships/slide" Target="slides/slide32.xml"/><Relationship Id="rId20" Type="http://schemas.openxmlformats.org/officeDocument/2006/relationships/slide" Target="slides/slide14.xml"/><Relationship Id="rId22" Type="http://schemas.openxmlformats.org/officeDocument/2006/relationships/slide" Target="slides/slide16.xml"/><Relationship Id="rId21" Type="http://schemas.openxmlformats.org/officeDocument/2006/relationships/slide" Target="slides/slide15.xml"/><Relationship Id="rId24" Type="http://schemas.openxmlformats.org/officeDocument/2006/relationships/slide" Target="slides/slide18.xml"/><Relationship Id="rId23" Type="http://schemas.openxmlformats.org/officeDocument/2006/relationships/slide" Target="slides/slide17.xml"/><Relationship Id="rId26" Type="http://schemas.openxmlformats.org/officeDocument/2006/relationships/slide" Target="slides/slide20.xml"/><Relationship Id="rId25" Type="http://schemas.openxmlformats.org/officeDocument/2006/relationships/slide" Target="slides/slide19.xml"/><Relationship Id="rId28" Type="http://schemas.openxmlformats.org/officeDocument/2006/relationships/slide" Target="slides/slide22.xml"/><Relationship Id="rId27" Type="http://schemas.openxmlformats.org/officeDocument/2006/relationships/slide" Target="slides/slide21.xml"/><Relationship Id="rId29" Type="http://schemas.openxmlformats.org/officeDocument/2006/relationships/slide" Target="slides/slide23.xml"/><Relationship Id="rId51" Type="http://schemas.openxmlformats.org/officeDocument/2006/relationships/font" Target="fonts/HelveticaNeueLight-regular.fntdata"/><Relationship Id="rId50" Type="http://schemas.openxmlformats.org/officeDocument/2006/relationships/font" Target="fonts/Montserrat-boldItalic.fntdata"/><Relationship Id="rId53" Type="http://schemas.openxmlformats.org/officeDocument/2006/relationships/font" Target="fonts/HelveticaNeueLight-italic.fntdata"/><Relationship Id="rId52" Type="http://schemas.openxmlformats.org/officeDocument/2006/relationships/font" Target="fonts/HelveticaNeueLight-bold.fntdata"/><Relationship Id="rId11" Type="http://schemas.openxmlformats.org/officeDocument/2006/relationships/slide" Target="slides/slide5.xml"/><Relationship Id="rId55" Type="http://customschemas.google.com/relationships/presentationmetadata" Target="metadata"/><Relationship Id="rId10" Type="http://schemas.openxmlformats.org/officeDocument/2006/relationships/slide" Target="slides/slide4.xml"/><Relationship Id="rId54" Type="http://schemas.openxmlformats.org/officeDocument/2006/relationships/font" Target="fonts/HelveticaNeueLight-boldItalic.fntdata"/><Relationship Id="rId13" Type="http://schemas.openxmlformats.org/officeDocument/2006/relationships/slide" Target="slides/slide7.xml"/><Relationship Id="rId12" Type="http://schemas.openxmlformats.org/officeDocument/2006/relationships/slide" Target="slides/slide6.xml"/><Relationship Id="rId15" Type="http://schemas.openxmlformats.org/officeDocument/2006/relationships/slide" Target="slides/slide9.xml"/><Relationship Id="rId14" Type="http://schemas.openxmlformats.org/officeDocument/2006/relationships/slide" Target="slides/slide8.xml"/><Relationship Id="rId17" Type="http://schemas.openxmlformats.org/officeDocument/2006/relationships/slide" Target="slides/slide11.xml"/><Relationship Id="rId16" Type="http://schemas.openxmlformats.org/officeDocument/2006/relationships/slide" Target="slides/slide10.xml"/><Relationship Id="rId19" Type="http://schemas.openxmlformats.org/officeDocument/2006/relationships/slide" Target="slides/slide13.xml"/><Relationship Id="rId18" Type="http://schemas.openxmlformats.org/officeDocument/2006/relationships/slide" Target="slides/slide12.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bg>
      <p:bgPr>
        <a:solidFill>
          <a:schemeClr val="lt1"/>
        </a:solidFill>
      </p:bgPr>
    </p:bg>
    <p:spTree>
      <p:nvGrpSpPr>
        <p:cNvPr id="2" name="Shape 2"/>
        <p:cNvGrpSpPr/>
        <p:nvPr/>
      </p:nvGrpSpPr>
      <p:grpSpPr>
        <a:xfrm>
          <a:off x="0" y="0"/>
          <a:ext cx="0" cy="0"/>
          <a:chOff x="0" y="0"/>
          <a:chExt cx="0" cy="0"/>
        </a:xfrm>
      </p:grpSpPr>
      <p:sp>
        <p:nvSpPr>
          <p:cNvPr id="3" name="Google Shape;3;n"/>
          <p:cNvSpPr txBox="1"/>
          <p:nvPr>
            <p:ph idx="2" type="hdr"/>
          </p:nvPr>
        </p:nvSpPr>
        <p:spPr>
          <a:xfrm>
            <a:off x="0" y="0"/>
            <a:ext cx="3037840" cy="464820"/>
          </a:xfrm>
          <a:prstGeom prst="rect">
            <a:avLst/>
          </a:prstGeom>
          <a:noFill/>
          <a:ln>
            <a:noFill/>
          </a:ln>
        </p:spPr>
        <p:txBody>
          <a:bodyPr anchorCtr="0" anchor="t" bIns="46575" lIns="93175" spcFirstLastPara="1" rIns="93175" wrap="square" tIns="46575">
            <a:noAutofit/>
          </a:bodyPr>
          <a:lstStyle>
            <a:lvl1pPr lvl="0" marR="0" rtl="0" algn="l">
              <a:spcBef>
                <a:spcPts val="0"/>
              </a:spcBef>
              <a:spcAft>
                <a:spcPts val="0"/>
              </a:spcAft>
              <a:buSzPts val="1400"/>
              <a:buNone/>
              <a:defRPr b="0" i="0" sz="1200" u="none" cap="none" strike="noStrike">
                <a:solidFill>
                  <a:schemeClr val="dk1"/>
                </a:solidFill>
                <a:latin typeface="Calibri"/>
                <a:ea typeface="Calibri"/>
                <a:cs typeface="Calibri"/>
                <a:sym typeface="Calibri"/>
              </a:defRPr>
            </a:lvl1pPr>
            <a:lvl2pPr lvl="1" marR="0" rtl="0" algn="l">
              <a:spcBef>
                <a:spcPts val="0"/>
              </a:spcBef>
              <a:spcAft>
                <a:spcPts val="0"/>
              </a:spcAft>
              <a:buSzPts val="1400"/>
              <a:buNone/>
              <a:defRPr b="0" i="0" sz="2100" u="none" cap="none" strike="noStrike">
                <a:solidFill>
                  <a:schemeClr val="dk1"/>
                </a:solidFill>
                <a:latin typeface="Calibri"/>
                <a:ea typeface="Calibri"/>
                <a:cs typeface="Calibri"/>
                <a:sym typeface="Calibri"/>
              </a:defRPr>
            </a:lvl2pPr>
            <a:lvl3pPr lvl="2" marR="0" rtl="0" algn="l">
              <a:spcBef>
                <a:spcPts val="0"/>
              </a:spcBef>
              <a:spcAft>
                <a:spcPts val="0"/>
              </a:spcAft>
              <a:buSzPts val="1400"/>
              <a:buNone/>
              <a:defRPr b="0" i="0" sz="2100" u="none" cap="none" strike="noStrike">
                <a:solidFill>
                  <a:schemeClr val="dk1"/>
                </a:solidFill>
                <a:latin typeface="Calibri"/>
                <a:ea typeface="Calibri"/>
                <a:cs typeface="Calibri"/>
                <a:sym typeface="Calibri"/>
              </a:defRPr>
            </a:lvl3pPr>
            <a:lvl4pPr lvl="3" marR="0" rtl="0" algn="l">
              <a:spcBef>
                <a:spcPts val="0"/>
              </a:spcBef>
              <a:spcAft>
                <a:spcPts val="0"/>
              </a:spcAft>
              <a:buSzPts val="1400"/>
              <a:buNone/>
              <a:defRPr b="0" i="0" sz="2100" u="none" cap="none" strike="noStrike">
                <a:solidFill>
                  <a:schemeClr val="dk1"/>
                </a:solidFill>
                <a:latin typeface="Calibri"/>
                <a:ea typeface="Calibri"/>
                <a:cs typeface="Calibri"/>
                <a:sym typeface="Calibri"/>
              </a:defRPr>
            </a:lvl4pPr>
            <a:lvl5pPr lvl="4" marR="0" rtl="0" algn="l">
              <a:spcBef>
                <a:spcPts val="0"/>
              </a:spcBef>
              <a:spcAft>
                <a:spcPts val="0"/>
              </a:spcAft>
              <a:buSzPts val="1400"/>
              <a:buNone/>
              <a:defRPr b="0" i="0" sz="2100" u="none" cap="none" strike="noStrike">
                <a:solidFill>
                  <a:schemeClr val="dk1"/>
                </a:solidFill>
                <a:latin typeface="Calibri"/>
                <a:ea typeface="Calibri"/>
                <a:cs typeface="Calibri"/>
                <a:sym typeface="Calibri"/>
              </a:defRPr>
            </a:lvl5pPr>
            <a:lvl6pPr lvl="5" marR="0" rtl="0" algn="l">
              <a:spcBef>
                <a:spcPts val="0"/>
              </a:spcBef>
              <a:spcAft>
                <a:spcPts val="0"/>
              </a:spcAft>
              <a:buSzPts val="1400"/>
              <a:buNone/>
              <a:defRPr b="0" i="0" sz="2100" u="none" cap="none" strike="noStrike">
                <a:solidFill>
                  <a:schemeClr val="dk1"/>
                </a:solidFill>
                <a:latin typeface="Calibri"/>
                <a:ea typeface="Calibri"/>
                <a:cs typeface="Calibri"/>
                <a:sym typeface="Calibri"/>
              </a:defRPr>
            </a:lvl6pPr>
            <a:lvl7pPr lvl="6" marR="0" rtl="0" algn="l">
              <a:spcBef>
                <a:spcPts val="0"/>
              </a:spcBef>
              <a:spcAft>
                <a:spcPts val="0"/>
              </a:spcAft>
              <a:buSzPts val="1400"/>
              <a:buNone/>
              <a:defRPr b="0" i="0" sz="2100" u="none" cap="none" strike="noStrike">
                <a:solidFill>
                  <a:schemeClr val="dk1"/>
                </a:solidFill>
                <a:latin typeface="Calibri"/>
                <a:ea typeface="Calibri"/>
                <a:cs typeface="Calibri"/>
                <a:sym typeface="Calibri"/>
              </a:defRPr>
            </a:lvl7pPr>
            <a:lvl8pPr lvl="7" marR="0" rtl="0" algn="l">
              <a:spcBef>
                <a:spcPts val="0"/>
              </a:spcBef>
              <a:spcAft>
                <a:spcPts val="0"/>
              </a:spcAft>
              <a:buSzPts val="1400"/>
              <a:buNone/>
              <a:defRPr b="0" i="0" sz="2100" u="none" cap="none" strike="noStrike">
                <a:solidFill>
                  <a:schemeClr val="dk1"/>
                </a:solidFill>
                <a:latin typeface="Calibri"/>
                <a:ea typeface="Calibri"/>
                <a:cs typeface="Calibri"/>
                <a:sym typeface="Calibri"/>
              </a:defRPr>
            </a:lvl8pPr>
            <a:lvl9pPr lvl="8" marR="0" rtl="0" algn="l">
              <a:spcBef>
                <a:spcPts val="0"/>
              </a:spcBef>
              <a:spcAft>
                <a:spcPts val="0"/>
              </a:spcAft>
              <a:buSzPts val="1400"/>
              <a:buNone/>
              <a:defRPr b="0" i="0" sz="2100" u="none" cap="none" strike="noStrike">
                <a:solidFill>
                  <a:schemeClr val="dk1"/>
                </a:solidFill>
                <a:latin typeface="Calibri"/>
                <a:ea typeface="Calibri"/>
                <a:cs typeface="Calibri"/>
                <a:sym typeface="Calibri"/>
              </a:defRPr>
            </a:lvl9pPr>
          </a:lstStyle>
          <a:p/>
        </p:txBody>
      </p:sp>
      <p:sp>
        <p:nvSpPr>
          <p:cNvPr id="4" name="Google Shape;4;n"/>
          <p:cNvSpPr txBox="1"/>
          <p:nvPr>
            <p:ph idx="10" type="dt"/>
          </p:nvPr>
        </p:nvSpPr>
        <p:spPr>
          <a:xfrm>
            <a:off x="3970938" y="0"/>
            <a:ext cx="3037840" cy="464820"/>
          </a:xfrm>
          <a:prstGeom prst="rect">
            <a:avLst/>
          </a:prstGeom>
          <a:noFill/>
          <a:ln>
            <a:noFill/>
          </a:ln>
        </p:spPr>
        <p:txBody>
          <a:bodyPr anchorCtr="0" anchor="t" bIns="46575" lIns="93175" spcFirstLastPara="1" rIns="93175" wrap="square" tIns="46575">
            <a:noAutofit/>
          </a:bodyPr>
          <a:lstStyle>
            <a:lvl1pPr lvl="0" marR="0" rtl="0" algn="r">
              <a:spcBef>
                <a:spcPts val="0"/>
              </a:spcBef>
              <a:spcAft>
                <a:spcPts val="0"/>
              </a:spcAft>
              <a:buSzPts val="1400"/>
              <a:buNone/>
              <a:defRPr b="0" i="0" sz="1200" u="none" cap="none" strike="noStrike">
                <a:solidFill>
                  <a:schemeClr val="dk1"/>
                </a:solidFill>
                <a:latin typeface="Calibri"/>
                <a:ea typeface="Calibri"/>
                <a:cs typeface="Calibri"/>
                <a:sym typeface="Calibri"/>
              </a:defRPr>
            </a:lvl1pPr>
            <a:lvl2pPr lvl="1" marR="0" rtl="0" algn="l">
              <a:spcBef>
                <a:spcPts val="0"/>
              </a:spcBef>
              <a:spcAft>
                <a:spcPts val="0"/>
              </a:spcAft>
              <a:buSzPts val="1400"/>
              <a:buNone/>
              <a:defRPr b="0" i="0" sz="2100" u="none" cap="none" strike="noStrike">
                <a:solidFill>
                  <a:schemeClr val="dk1"/>
                </a:solidFill>
                <a:latin typeface="Calibri"/>
                <a:ea typeface="Calibri"/>
                <a:cs typeface="Calibri"/>
                <a:sym typeface="Calibri"/>
              </a:defRPr>
            </a:lvl2pPr>
            <a:lvl3pPr lvl="2" marR="0" rtl="0" algn="l">
              <a:spcBef>
                <a:spcPts val="0"/>
              </a:spcBef>
              <a:spcAft>
                <a:spcPts val="0"/>
              </a:spcAft>
              <a:buSzPts val="1400"/>
              <a:buNone/>
              <a:defRPr b="0" i="0" sz="2100" u="none" cap="none" strike="noStrike">
                <a:solidFill>
                  <a:schemeClr val="dk1"/>
                </a:solidFill>
                <a:latin typeface="Calibri"/>
                <a:ea typeface="Calibri"/>
                <a:cs typeface="Calibri"/>
                <a:sym typeface="Calibri"/>
              </a:defRPr>
            </a:lvl3pPr>
            <a:lvl4pPr lvl="3" marR="0" rtl="0" algn="l">
              <a:spcBef>
                <a:spcPts val="0"/>
              </a:spcBef>
              <a:spcAft>
                <a:spcPts val="0"/>
              </a:spcAft>
              <a:buSzPts val="1400"/>
              <a:buNone/>
              <a:defRPr b="0" i="0" sz="2100" u="none" cap="none" strike="noStrike">
                <a:solidFill>
                  <a:schemeClr val="dk1"/>
                </a:solidFill>
                <a:latin typeface="Calibri"/>
                <a:ea typeface="Calibri"/>
                <a:cs typeface="Calibri"/>
                <a:sym typeface="Calibri"/>
              </a:defRPr>
            </a:lvl4pPr>
            <a:lvl5pPr lvl="4" marR="0" rtl="0" algn="l">
              <a:spcBef>
                <a:spcPts val="0"/>
              </a:spcBef>
              <a:spcAft>
                <a:spcPts val="0"/>
              </a:spcAft>
              <a:buSzPts val="1400"/>
              <a:buNone/>
              <a:defRPr b="0" i="0" sz="2100" u="none" cap="none" strike="noStrike">
                <a:solidFill>
                  <a:schemeClr val="dk1"/>
                </a:solidFill>
                <a:latin typeface="Calibri"/>
                <a:ea typeface="Calibri"/>
                <a:cs typeface="Calibri"/>
                <a:sym typeface="Calibri"/>
              </a:defRPr>
            </a:lvl5pPr>
            <a:lvl6pPr lvl="5" marR="0" rtl="0" algn="l">
              <a:spcBef>
                <a:spcPts val="0"/>
              </a:spcBef>
              <a:spcAft>
                <a:spcPts val="0"/>
              </a:spcAft>
              <a:buSzPts val="1400"/>
              <a:buNone/>
              <a:defRPr b="0" i="0" sz="2100" u="none" cap="none" strike="noStrike">
                <a:solidFill>
                  <a:schemeClr val="dk1"/>
                </a:solidFill>
                <a:latin typeface="Calibri"/>
                <a:ea typeface="Calibri"/>
                <a:cs typeface="Calibri"/>
                <a:sym typeface="Calibri"/>
              </a:defRPr>
            </a:lvl6pPr>
            <a:lvl7pPr lvl="6" marR="0" rtl="0" algn="l">
              <a:spcBef>
                <a:spcPts val="0"/>
              </a:spcBef>
              <a:spcAft>
                <a:spcPts val="0"/>
              </a:spcAft>
              <a:buSzPts val="1400"/>
              <a:buNone/>
              <a:defRPr b="0" i="0" sz="2100" u="none" cap="none" strike="noStrike">
                <a:solidFill>
                  <a:schemeClr val="dk1"/>
                </a:solidFill>
                <a:latin typeface="Calibri"/>
                <a:ea typeface="Calibri"/>
                <a:cs typeface="Calibri"/>
                <a:sym typeface="Calibri"/>
              </a:defRPr>
            </a:lvl7pPr>
            <a:lvl8pPr lvl="7" marR="0" rtl="0" algn="l">
              <a:spcBef>
                <a:spcPts val="0"/>
              </a:spcBef>
              <a:spcAft>
                <a:spcPts val="0"/>
              </a:spcAft>
              <a:buSzPts val="1400"/>
              <a:buNone/>
              <a:defRPr b="0" i="0" sz="2100" u="none" cap="none" strike="noStrike">
                <a:solidFill>
                  <a:schemeClr val="dk1"/>
                </a:solidFill>
                <a:latin typeface="Calibri"/>
                <a:ea typeface="Calibri"/>
                <a:cs typeface="Calibri"/>
                <a:sym typeface="Calibri"/>
              </a:defRPr>
            </a:lvl8pPr>
            <a:lvl9pPr lvl="8" marR="0" rtl="0" algn="l">
              <a:spcBef>
                <a:spcPts val="0"/>
              </a:spcBef>
              <a:spcAft>
                <a:spcPts val="0"/>
              </a:spcAft>
              <a:buSzPts val="1400"/>
              <a:buNone/>
              <a:defRPr b="0" i="0" sz="2100" u="none" cap="none" strike="noStrike">
                <a:solidFill>
                  <a:schemeClr val="dk1"/>
                </a:solidFill>
                <a:latin typeface="Calibri"/>
                <a:ea typeface="Calibri"/>
                <a:cs typeface="Calibri"/>
                <a:sym typeface="Calibri"/>
              </a:defRPr>
            </a:lvl9pPr>
          </a:lstStyle>
          <a:p/>
        </p:txBody>
      </p:sp>
      <p:sp>
        <p:nvSpPr>
          <p:cNvPr id="5" name="Google Shape;5;n"/>
          <p:cNvSpPr/>
          <p:nvPr>
            <p:ph idx="3" type="sldImg"/>
          </p:nvPr>
        </p:nvSpPr>
        <p:spPr>
          <a:xfrm>
            <a:off x="404813" y="696913"/>
            <a:ext cx="6200775" cy="3486150"/>
          </a:xfrm>
          <a:custGeom>
            <a:rect b="b" l="l" r="r" t="t"/>
            <a:pathLst>
              <a:path extrusionOk="0" h="120000" w="120000">
                <a:moveTo>
                  <a:pt x="0" y="0"/>
                </a:moveTo>
                <a:lnTo>
                  <a:pt x="120000" y="0"/>
                </a:lnTo>
                <a:lnTo>
                  <a:pt x="120000" y="120000"/>
                </a:lnTo>
                <a:lnTo>
                  <a:pt x="0" y="120000"/>
                </a:lnTo>
                <a:close/>
              </a:path>
            </a:pathLst>
          </a:custGeom>
          <a:noFill/>
          <a:ln cap="flat" cmpd="sng" w="12700">
            <a:solidFill>
              <a:srgbClr val="000000"/>
            </a:solidFill>
            <a:prstDash val="solid"/>
            <a:round/>
            <a:headEnd len="sm" w="sm" type="none"/>
            <a:tailEnd len="sm" w="sm" type="none"/>
          </a:ln>
        </p:spPr>
      </p:sp>
      <p:sp>
        <p:nvSpPr>
          <p:cNvPr id="6" name="Google Shape;6;n"/>
          <p:cNvSpPr txBox="1"/>
          <p:nvPr>
            <p:ph idx="1" type="body"/>
          </p:nvPr>
        </p:nvSpPr>
        <p:spPr>
          <a:xfrm>
            <a:off x="701040" y="4415790"/>
            <a:ext cx="5608320" cy="4183380"/>
          </a:xfrm>
          <a:prstGeom prst="rect">
            <a:avLst/>
          </a:prstGeom>
          <a:noFill/>
          <a:ln>
            <a:noFill/>
          </a:ln>
        </p:spPr>
        <p:txBody>
          <a:bodyPr anchorCtr="0" anchor="t" bIns="46575" lIns="93175" spcFirstLastPara="1" rIns="93175" wrap="square" tIns="46575">
            <a:noAutofit/>
          </a:bodyPr>
          <a:lstStyle>
            <a:lvl1pPr indent="-228600" lvl="0" marL="457200" marR="0" rtl="0" algn="l">
              <a:spcBef>
                <a:spcPts val="420"/>
              </a:spcBef>
              <a:spcAft>
                <a:spcPts val="0"/>
              </a:spcAft>
              <a:buSzPts val="1400"/>
              <a:buNone/>
              <a:defRPr b="0" i="0" sz="1400" u="none" cap="none" strike="noStrike">
                <a:solidFill>
                  <a:schemeClr val="dk1"/>
                </a:solidFill>
                <a:latin typeface="Calibri"/>
                <a:ea typeface="Calibri"/>
                <a:cs typeface="Calibri"/>
                <a:sym typeface="Calibri"/>
              </a:defRPr>
            </a:lvl1pPr>
            <a:lvl2pPr indent="-228600" lvl="1" marL="914400" marR="0" rtl="0" algn="l">
              <a:spcBef>
                <a:spcPts val="420"/>
              </a:spcBef>
              <a:spcAft>
                <a:spcPts val="0"/>
              </a:spcAft>
              <a:buSzPts val="1400"/>
              <a:buNone/>
              <a:defRPr b="0" i="0" sz="1400" u="none" cap="none" strike="noStrike">
                <a:solidFill>
                  <a:schemeClr val="dk1"/>
                </a:solidFill>
                <a:latin typeface="Calibri"/>
                <a:ea typeface="Calibri"/>
                <a:cs typeface="Calibri"/>
                <a:sym typeface="Calibri"/>
              </a:defRPr>
            </a:lvl2pPr>
            <a:lvl3pPr indent="-228600" lvl="2" marL="1371600" marR="0" rtl="0" algn="l">
              <a:spcBef>
                <a:spcPts val="420"/>
              </a:spcBef>
              <a:spcAft>
                <a:spcPts val="0"/>
              </a:spcAft>
              <a:buSzPts val="1400"/>
              <a:buNone/>
              <a:defRPr b="0" i="0" sz="1400" u="none" cap="none" strike="noStrike">
                <a:solidFill>
                  <a:schemeClr val="dk1"/>
                </a:solidFill>
                <a:latin typeface="Calibri"/>
                <a:ea typeface="Calibri"/>
                <a:cs typeface="Calibri"/>
                <a:sym typeface="Calibri"/>
              </a:defRPr>
            </a:lvl3pPr>
            <a:lvl4pPr indent="-228600" lvl="3" marL="1828800" marR="0" rtl="0" algn="l">
              <a:spcBef>
                <a:spcPts val="420"/>
              </a:spcBef>
              <a:spcAft>
                <a:spcPts val="0"/>
              </a:spcAft>
              <a:buSzPts val="1400"/>
              <a:buNone/>
              <a:defRPr b="0" i="0" sz="1400" u="none" cap="none" strike="noStrike">
                <a:solidFill>
                  <a:schemeClr val="dk1"/>
                </a:solidFill>
                <a:latin typeface="Calibri"/>
                <a:ea typeface="Calibri"/>
                <a:cs typeface="Calibri"/>
                <a:sym typeface="Calibri"/>
              </a:defRPr>
            </a:lvl4pPr>
            <a:lvl5pPr indent="-228600" lvl="4" marL="2286000" marR="0" rtl="0" algn="l">
              <a:spcBef>
                <a:spcPts val="420"/>
              </a:spcBef>
              <a:spcAft>
                <a:spcPts val="0"/>
              </a:spcAft>
              <a:buSzPts val="1400"/>
              <a:buNone/>
              <a:defRPr b="0" i="0" sz="1400" u="none" cap="none" strike="noStrike">
                <a:solidFill>
                  <a:schemeClr val="dk1"/>
                </a:solidFill>
                <a:latin typeface="Calibri"/>
                <a:ea typeface="Calibri"/>
                <a:cs typeface="Calibri"/>
                <a:sym typeface="Calibri"/>
              </a:defRPr>
            </a:lvl5pPr>
            <a:lvl6pPr indent="-228600" lvl="5" marL="2743200" marR="0" rtl="0" algn="l">
              <a:spcBef>
                <a:spcPts val="0"/>
              </a:spcBef>
              <a:spcAft>
                <a:spcPts val="0"/>
              </a:spcAft>
              <a:buSzPts val="1400"/>
              <a:buNone/>
              <a:defRPr b="0" i="0" sz="1400" u="none" cap="none" strike="noStrike">
                <a:solidFill>
                  <a:schemeClr val="dk1"/>
                </a:solidFill>
                <a:latin typeface="Calibri"/>
                <a:ea typeface="Calibri"/>
                <a:cs typeface="Calibri"/>
                <a:sym typeface="Calibri"/>
              </a:defRPr>
            </a:lvl6pPr>
            <a:lvl7pPr indent="-228600" lvl="6" marL="3200400" marR="0" rtl="0" algn="l">
              <a:spcBef>
                <a:spcPts val="0"/>
              </a:spcBef>
              <a:spcAft>
                <a:spcPts val="0"/>
              </a:spcAft>
              <a:buSzPts val="1400"/>
              <a:buNone/>
              <a:defRPr b="0" i="0" sz="1400" u="none" cap="none" strike="noStrike">
                <a:solidFill>
                  <a:schemeClr val="dk1"/>
                </a:solidFill>
                <a:latin typeface="Calibri"/>
                <a:ea typeface="Calibri"/>
                <a:cs typeface="Calibri"/>
                <a:sym typeface="Calibri"/>
              </a:defRPr>
            </a:lvl7pPr>
            <a:lvl8pPr indent="-228600" lvl="7" marL="3657600" marR="0" rtl="0" algn="l">
              <a:spcBef>
                <a:spcPts val="0"/>
              </a:spcBef>
              <a:spcAft>
                <a:spcPts val="0"/>
              </a:spcAft>
              <a:buSzPts val="1400"/>
              <a:buNone/>
              <a:defRPr b="0" i="0" sz="1400" u="none" cap="none" strike="noStrike">
                <a:solidFill>
                  <a:schemeClr val="dk1"/>
                </a:solidFill>
                <a:latin typeface="Calibri"/>
                <a:ea typeface="Calibri"/>
                <a:cs typeface="Calibri"/>
                <a:sym typeface="Calibri"/>
              </a:defRPr>
            </a:lvl8pPr>
            <a:lvl9pPr indent="-228600" lvl="8" marL="4114800" marR="0" rtl="0" algn="l">
              <a:spcBef>
                <a:spcPts val="0"/>
              </a:spcBef>
              <a:spcAft>
                <a:spcPts val="0"/>
              </a:spcAft>
              <a:buSzPts val="1400"/>
              <a:buNone/>
              <a:defRPr b="0" i="0" sz="1400" u="none" cap="none" strike="noStrike">
                <a:solidFill>
                  <a:schemeClr val="dk1"/>
                </a:solidFill>
                <a:latin typeface="Calibri"/>
                <a:ea typeface="Calibri"/>
                <a:cs typeface="Calibri"/>
                <a:sym typeface="Calibri"/>
              </a:defRPr>
            </a:lvl9pPr>
          </a:lstStyle>
          <a:p/>
        </p:txBody>
      </p:sp>
      <p:sp>
        <p:nvSpPr>
          <p:cNvPr id="7" name="Google Shape;7;n"/>
          <p:cNvSpPr txBox="1"/>
          <p:nvPr>
            <p:ph idx="11" type="ftr"/>
          </p:nvPr>
        </p:nvSpPr>
        <p:spPr>
          <a:xfrm>
            <a:off x="0" y="8829967"/>
            <a:ext cx="3037840" cy="464820"/>
          </a:xfrm>
          <a:prstGeom prst="rect">
            <a:avLst/>
          </a:prstGeom>
          <a:noFill/>
          <a:ln>
            <a:noFill/>
          </a:ln>
        </p:spPr>
        <p:txBody>
          <a:bodyPr anchorCtr="0" anchor="b" bIns="46575" lIns="93175" spcFirstLastPara="1" rIns="93175" wrap="square" tIns="46575">
            <a:noAutofit/>
          </a:bodyPr>
          <a:lstStyle>
            <a:lvl1pPr lvl="0" marR="0" rtl="0" algn="l">
              <a:spcBef>
                <a:spcPts val="0"/>
              </a:spcBef>
              <a:spcAft>
                <a:spcPts val="0"/>
              </a:spcAft>
              <a:buSzPts val="1400"/>
              <a:buNone/>
              <a:defRPr b="0" i="0" sz="1200" u="none" cap="none" strike="noStrike">
                <a:solidFill>
                  <a:schemeClr val="dk1"/>
                </a:solidFill>
                <a:latin typeface="Calibri"/>
                <a:ea typeface="Calibri"/>
                <a:cs typeface="Calibri"/>
                <a:sym typeface="Calibri"/>
              </a:defRPr>
            </a:lvl1pPr>
            <a:lvl2pPr lvl="1" marR="0" rtl="0" algn="l">
              <a:spcBef>
                <a:spcPts val="0"/>
              </a:spcBef>
              <a:spcAft>
                <a:spcPts val="0"/>
              </a:spcAft>
              <a:buSzPts val="1400"/>
              <a:buNone/>
              <a:defRPr b="0" i="0" sz="2100" u="none" cap="none" strike="noStrike">
                <a:solidFill>
                  <a:schemeClr val="dk1"/>
                </a:solidFill>
                <a:latin typeface="Calibri"/>
                <a:ea typeface="Calibri"/>
                <a:cs typeface="Calibri"/>
                <a:sym typeface="Calibri"/>
              </a:defRPr>
            </a:lvl2pPr>
            <a:lvl3pPr lvl="2" marR="0" rtl="0" algn="l">
              <a:spcBef>
                <a:spcPts val="0"/>
              </a:spcBef>
              <a:spcAft>
                <a:spcPts val="0"/>
              </a:spcAft>
              <a:buSzPts val="1400"/>
              <a:buNone/>
              <a:defRPr b="0" i="0" sz="2100" u="none" cap="none" strike="noStrike">
                <a:solidFill>
                  <a:schemeClr val="dk1"/>
                </a:solidFill>
                <a:latin typeface="Calibri"/>
                <a:ea typeface="Calibri"/>
                <a:cs typeface="Calibri"/>
                <a:sym typeface="Calibri"/>
              </a:defRPr>
            </a:lvl3pPr>
            <a:lvl4pPr lvl="3" marR="0" rtl="0" algn="l">
              <a:spcBef>
                <a:spcPts val="0"/>
              </a:spcBef>
              <a:spcAft>
                <a:spcPts val="0"/>
              </a:spcAft>
              <a:buSzPts val="1400"/>
              <a:buNone/>
              <a:defRPr b="0" i="0" sz="2100" u="none" cap="none" strike="noStrike">
                <a:solidFill>
                  <a:schemeClr val="dk1"/>
                </a:solidFill>
                <a:latin typeface="Calibri"/>
                <a:ea typeface="Calibri"/>
                <a:cs typeface="Calibri"/>
                <a:sym typeface="Calibri"/>
              </a:defRPr>
            </a:lvl4pPr>
            <a:lvl5pPr lvl="4" marR="0" rtl="0" algn="l">
              <a:spcBef>
                <a:spcPts val="0"/>
              </a:spcBef>
              <a:spcAft>
                <a:spcPts val="0"/>
              </a:spcAft>
              <a:buSzPts val="1400"/>
              <a:buNone/>
              <a:defRPr b="0" i="0" sz="2100" u="none" cap="none" strike="noStrike">
                <a:solidFill>
                  <a:schemeClr val="dk1"/>
                </a:solidFill>
                <a:latin typeface="Calibri"/>
                <a:ea typeface="Calibri"/>
                <a:cs typeface="Calibri"/>
                <a:sym typeface="Calibri"/>
              </a:defRPr>
            </a:lvl5pPr>
            <a:lvl6pPr lvl="5" marR="0" rtl="0" algn="l">
              <a:spcBef>
                <a:spcPts val="0"/>
              </a:spcBef>
              <a:spcAft>
                <a:spcPts val="0"/>
              </a:spcAft>
              <a:buSzPts val="1400"/>
              <a:buNone/>
              <a:defRPr b="0" i="0" sz="2100" u="none" cap="none" strike="noStrike">
                <a:solidFill>
                  <a:schemeClr val="dk1"/>
                </a:solidFill>
                <a:latin typeface="Calibri"/>
                <a:ea typeface="Calibri"/>
                <a:cs typeface="Calibri"/>
                <a:sym typeface="Calibri"/>
              </a:defRPr>
            </a:lvl6pPr>
            <a:lvl7pPr lvl="6" marR="0" rtl="0" algn="l">
              <a:spcBef>
                <a:spcPts val="0"/>
              </a:spcBef>
              <a:spcAft>
                <a:spcPts val="0"/>
              </a:spcAft>
              <a:buSzPts val="1400"/>
              <a:buNone/>
              <a:defRPr b="0" i="0" sz="2100" u="none" cap="none" strike="noStrike">
                <a:solidFill>
                  <a:schemeClr val="dk1"/>
                </a:solidFill>
                <a:latin typeface="Calibri"/>
                <a:ea typeface="Calibri"/>
                <a:cs typeface="Calibri"/>
                <a:sym typeface="Calibri"/>
              </a:defRPr>
            </a:lvl7pPr>
            <a:lvl8pPr lvl="7" marR="0" rtl="0" algn="l">
              <a:spcBef>
                <a:spcPts val="0"/>
              </a:spcBef>
              <a:spcAft>
                <a:spcPts val="0"/>
              </a:spcAft>
              <a:buSzPts val="1400"/>
              <a:buNone/>
              <a:defRPr b="0" i="0" sz="2100" u="none" cap="none" strike="noStrike">
                <a:solidFill>
                  <a:schemeClr val="dk1"/>
                </a:solidFill>
                <a:latin typeface="Calibri"/>
                <a:ea typeface="Calibri"/>
                <a:cs typeface="Calibri"/>
                <a:sym typeface="Calibri"/>
              </a:defRPr>
            </a:lvl8pPr>
            <a:lvl9pPr lvl="8" marR="0" rtl="0" algn="l">
              <a:spcBef>
                <a:spcPts val="0"/>
              </a:spcBef>
              <a:spcAft>
                <a:spcPts val="0"/>
              </a:spcAft>
              <a:buSzPts val="1400"/>
              <a:buNone/>
              <a:defRPr b="0" i="0" sz="2100" u="none" cap="none" strike="noStrike">
                <a:solidFill>
                  <a:schemeClr val="dk1"/>
                </a:solidFill>
                <a:latin typeface="Calibri"/>
                <a:ea typeface="Calibri"/>
                <a:cs typeface="Calibri"/>
                <a:sym typeface="Calibri"/>
              </a:defRPr>
            </a:lvl9pPr>
          </a:lstStyle>
          <a:p/>
        </p:txBody>
      </p:sp>
      <p:sp>
        <p:nvSpPr>
          <p:cNvPr id="8" name="Google Shape;8;n"/>
          <p:cNvSpPr txBox="1"/>
          <p:nvPr>
            <p:ph idx="12" type="sldNum"/>
          </p:nvPr>
        </p:nvSpPr>
        <p:spPr>
          <a:xfrm>
            <a:off x="3970938" y="8829967"/>
            <a:ext cx="3037840" cy="464820"/>
          </a:xfrm>
          <a:prstGeom prst="rect">
            <a:avLst/>
          </a:prstGeom>
          <a:noFill/>
          <a:ln>
            <a:noFill/>
          </a:ln>
        </p:spPr>
        <p:txBody>
          <a:bodyPr anchorCtr="0" anchor="b" bIns="46575" lIns="93175" spcFirstLastPara="1" rIns="93175" wrap="square" tIns="46575">
            <a:noAutofit/>
          </a:bodyPr>
          <a:lstStyle/>
          <a:p>
            <a:pPr indent="0" lvl="0" marL="0" marR="0" rtl="0" algn="r">
              <a:spcBef>
                <a:spcPts val="0"/>
              </a:spcBef>
              <a:spcAft>
                <a:spcPts val="0"/>
              </a:spcAft>
              <a:buNone/>
            </a:pPr>
            <a:fld id="{00000000-1234-1234-1234-123412341234}" type="slidenum">
              <a:rPr b="0" i="0" lang="en-US" sz="1200" u="none" cap="none" strike="noStrike">
                <a:solidFill>
                  <a:schemeClr val="dk1"/>
                </a:solidFill>
                <a:latin typeface="Calibri"/>
                <a:ea typeface="Calibri"/>
                <a:cs typeface="Calibri"/>
                <a:sym typeface="Calibri"/>
              </a:rPr>
              <a:t>‹#›</a:t>
            </a:fld>
            <a:endParaRPr b="0" i="0" sz="1200" u="none" cap="none" strike="noStrike">
              <a:solidFill>
                <a:schemeClr val="dk1"/>
              </a:solidFill>
              <a:latin typeface="Calibri"/>
              <a:ea typeface="Calibri"/>
              <a:cs typeface="Calibri"/>
              <a:sym typeface="Calibri"/>
            </a:endParaRPr>
          </a:p>
        </p:txBody>
      </p:sp>
    </p:spTree>
  </p:cSld>
  <p:clrMap accent1="accent1" accent2="accent2" accent3="accent3" accent4="accent4" accent5="accent5" accent6="accent6" bg1="lt1" bg2="dk2" tx1="dk1" tx2="lt2" folHlink="folHlink" hlink="hlink"/>
  <p:notesStyle>
    <a:defPPr lvl="0" marR="0" rtl="0" algn="l">
      <a:lnSpc>
        <a:spcPct val="100000"/>
      </a:lnSpc>
      <a:spcBef>
        <a:spcPts val="0"/>
      </a:spcBef>
      <a:spcAft>
        <a:spcPts val="0"/>
      </a:spcAft>
    </a:defPPr>
    <a:lvl1pPr lvl="0"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1pPr>
    <a:lvl2pPr lvl="1"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2pPr>
    <a:lvl3pPr lvl="2"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3pPr>
    <a:lvl4pPr lvl="3"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4pPr>
    <a:lvl5pPr lvl="4"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5pPr>
    <a:lvl6pPr lvl="5"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6pPr>
    <a:lvl7pPr lvl="6"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7pPr>
    <a:lvl8pPr lvl="7"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8pPr>
    <a:lvl9pPr lvl="8"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9pPr>
  </p:notesStyle>
</p:notesMaster>
</file>

<file path=ppt/notesSlides/_rels/notesSlide1.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21.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22.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23.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24.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25.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26.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27.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28.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29.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30.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31.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32.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33.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34.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35.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36.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42" name="Shape 42"/>
        <p:cNvGrpSpPr/>
        <p:nvPr/>
      </p:nvGrpSpPr>
      <p:grpSpPr>
        <a:xfrm>
          <a:off x="0" y="0"/>
          <a:ext cx="0" cy="0"/>
          <a:chOff x="0" y="0"/>
          <a:chExt cx="0" cy="0"/>
        </a:xfrm>
      </p:grpSpPr>
      <p:sp>
        <p:nvSpPr>
          <p:cNvPr id="43" name="Google Shape;43;p1:notes"/>
          <p:cNvSpPr txBox="1"/>
          <p:nvPr>
            <p:ph idx="1" type="body"/>
          </p:nvPr>
        </p:nvSpPr>
        <p:spPr>
          <a:xfrm>
            <a:off x="701040" y="4415790"/>
            <a:ext cx="5608320" cy="4183380"/>
          </a:xfrm>
          <a:prstGeom prst="rect">
            <a:avLst/>
          </a:prstGeom>
        </p:spPr>
        <p:txBody>
          <a:bodyPr anchorCtr="0" anchor="t" bIns="46575" lIns="93175" spcFirstLastPara="1" rIns="93175" wrap="square" tIns="46575">
            <a:noAutofit/>
          </a:bodyPr>
          <a:lstStyle/>
          <a:p>
            <a:pPr indent="0" lvl="0" marL="0" rtl="0" algn="l">
              <a:spcBef>
                <a:spcPts val="420"/>
              </a:spcBef>
              <a:spcAft>
                <a:spcPts val="0"/>
              </a:spcAft>
              <a:buNone/>
            </a:pPr>
            <a:r>
              <a:t/>
            </a:r>
            <a:endParaRPr/>
          </a:p>
        </p:txBody>
      </p:sp>
      <p:sp>
        <p:nvSpPr>
          <p:cNvPr id="44" name="Google Shape;44;p1:notes"/>
          <p:cNvSpPr/>
          <p:nvPr>
            <p:ph idx="2" type="sldImg"/>
          </p:nvPr>
        </p:nvSpPr>
        <p:spPr>
          <a:xfrm>
            <a:off x="404813" y="696913"/>
            <a:ext cx="6200775" cy="3486150"/>
          </a:xfrm>
          <a:custGeom>
            <a:rect b="b" l="l" r="r" t="t"/>
            <a:pathLst>
              <a:path extrusionOk="0" h="120000" w="120000">
                <a:moveTo>
                  <a:pt x="0" y="0"/>
                </a:moveTo>
                <a:lnTo>
                  <a:pt x="120000" y="0"/>
                </a:lnTo>
                <a:lnTo>
                  <a:pt x="120000" y="120000"/>
                </a:lnTo>
                <a:lnTo>
                  <a:pt x="0" y="120000"/>
                </a:lnTo>
                <a:close/>
              </a:path>
            </a:pathLst>
          </a:custGeom>
        </p:spPr>
      </p:sp>
    </p:spTree>
  </p:cSld>
  <p:clrMapOvr>
    <a:masterClrMapping/>
  </p:clrMapOvr>
</p:notes>
</file>

<file path=ppt/notesSlides/notesSlide2.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51" name="Shape 51"/>
        <p:cNvGrpSpPr/>
        <p:nvPr/>
      </p:nvGrpSpPr>
      <p:grpSpPr>
        <a:xfrm>
          <a:off x="0" y="0"/>
          <a:ext cx="0" cy="0"/>
          <a:chOff x="0" y="0"/>
          <a:chExt cx="0" cy="0"/>
        </a:xfrm>
      </p:grpSpPr>
      <p:sp>
        <p:nvSpPr>
          <p:cNvPr id="52" name="Google Shape;52;p2:notes"/>
          <p:cNvSpPr txBox="1"/>
          <p:nvPr>
            <p:ph idx="1" type="body"/>
          </p:nvPr>
        </p:nvSpPr>
        <p:spPr>
          <a:xfrm>
            <a:off x="701040" y="4415790"/>
            <a:ext cx="5608320" cy="4183380"/>
          </a:xfrm>
          <a:prstGeom prst="rect">
            <a:avLst/>
          </a:prstGeom>
        </p:spPr>
        <p:txBody>
          <a:bodyPr anchorCtr="0" anchor="t" bIns="46575" lIns="93175" spcFirstLastPara="1" rIns="93175" wrap="square" tIns="46575">
            <a:noAutofit/>
          </a:bodyPr>
          <a:lstStyle/>
          <a:p>
            <a:pPr indent="0" lvl="0" marL="0" rtl="0" algn="l">
              <a:spcBef>
                <a:spcPts val="420"/>
              </a:spcBef>
              <a:spcAft>
                <a:spcPts val="0"/>
              </a:spcAft>
              <a:buNone/>
            </a:pPr>
            <a:r>
              <a:t/>
            </a:r>
            <a:endParaRPr/>
          </a:p>
        </p:txBody>
      </p:sp>
      <p:sp>
        <p:nvSpPr>
          <p:cNvPr id="53" name="Google Shape;53;p2:notes"/>
          <p:cNvSpPr/>
          <p:nvPr>
            <p:ph idx="2" type="sldImg"/>
          </p:nvPr>
        </p:nvSpPr>
        <p:spPr>
          <a:xfrm>
            <a:off x="404813" y="696913"/>
            <a:ext cx="6200775" cy="3486150"/>
          </a:xfrm>
          <a:custGeom>
            <a:rect b="b" l="l" r="r" t="t"/>
            <a:pathLst>
              <a:path extrusionOk="0" h="120000" w="120000">
                <a:moveTo>
                  <a:pt x="0" y="0"/>
                </a:moveTo>
                <a:lnTo>
                  <a:pt x="120000" y="0"/>
                </a:lnTo>
                <a:lnTo>
                  <a:pt x="120000" y="120000"/>
                </a:lnTo>
                <a:lnTo>
                  <a:pt x="0" y="120000"/>
                </a:lnTo>
                <a:close/>
              </a:path>
            </a:pathLst>
          </a:custGeom>
        </p:spPr>
      </p:sp>
    </p:spTree>
  </p:cSld>
  <p:clrMapOvr>
    <a:masterClrMapping/>
  </p:clrMapOvr>
</p:notes>
</file>

<file path=ppt/notesSlides/notesSlide3.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58" name="Shape 58"/>
        <p:cNvGrpSpPr/>
        <p:nvPr/>
      </p:nvGrpSpPr>
      <p:grpSpPr>
        <a:xfrm>
          <a:off x="0" y="0"/>
          <a:ext cx="0" cy="0"/>
          <a:chOff x="0" y="0"/>
          <a:chExt cx="0" cy="0"/>
        </a:xfrm>
      </p:grpSpPr>
      <p:sp>
        <p:nvSpPr>
          <p:cNvPr id="59" name="Google Shape;59;p3:notes"/>
          <p:cNvSpPr/>
          <p:nvPr>
            <p:ph idx="2" type="sldImg"/>
          </p:nvPr>
        </p:nvSpPr>
        <p:spPr>
          <a:xfrm>
            <a:off x="404813" y="696913"/>
            <a:ext cx="6200775" cy="3486150"/>
          </a:xfrm>
          <a:custGeom>
            <a:rect b="b" l="l" r="r" t="t"/>
            <a:pathLst>
              <a:path extrusionOk="0" h="120000" w="120000">
                <a:moveTo>
                  <a:pt x="0" y="0"/>
                </a:moveTo>
                <a:lnTo>
                  <a:pt x="120000" y="0"/>
                </a:lnTo>
                <a:lnTo>
                  <a:pt x="120000" y="120000"/>
                </a:lnTo>
                <a:lnTo>
                  <a:pt x="0" y="120000"/>
                </a:lnTo>
                <a:close/>
              </a:path>
            </a:pathLst>
          </a:custGeom>
          <a:noFill/>
          <a:ln cap="flat" cmpd="sng" w="12700">
            <a:solidFill>
              <a:srgbClr val="000000"/>
            </a:solidFill>
            <a:prstDash val="solid"/>
            <a:round/>
            <a:headEnd len="sm" w="sm" type="none"/>
            <a:tailEnd len="sm" w="sm" type="none"/>
          </a:ln>
        </p:spPr>
      </p:sp>
      <p:sp>
        <p:nvSpPr>
          <p:cNvPr id="60" name="Google Shape;60;p3:notes"/>
          <p:cNvSpPr txBox="1"/>
          <p:nvPr>
            <p:ph idx="1" type="body"/>
          </p:nvPr>
        </p:nvSpPr>
        <p:spPr>
          <a:xfrm>
            <a:off x="701040" y="4415790"/>
            <a:ext cx="5608320" cy="4183380"/>
          </a:xfrm>
          <a:prstGeom prst="rect">
            <a:avLst/>
          </a:prstGeom>
          <a:noFill/>
          <a:ln>
            <a:noFill/>
          </a:ln>
        </p:spPr>
        <p:txBody>
          <a:bodyPr anchorCtr="0" anchor="t" bIns="46575" lIns="93175" spcFirstLastPara="1" rIns="93175" wrap="square" tIns="46575">
            <a:noAutofit/>
          </a:bodyPr>
          <a:lstStyle/>
          <a:p>
            <a:pPr indent="0" lvl="0" marL="0" marR="0" rtl="0" algn="l">
              <a:lnSpc>
                <a:spcPct val="100000"/>
              </a:lnSpc>
              <a:spcBef>
                <a:spcPts val="0"/>
              </a:spcBef>
              <a:spcAft>
                <a:spcPts val="0"/>
              </a:spcAft>
              <a:buClr>
                <a:schemeClr val="dk1"/>
              </a:buClr>
              <a:buSzPts val="1400"/>
              <a:buFont typeface="Calibri"/>
              <a:buNone/>
            </a:pPr>
            <a:r>
              <a:rPr lang="en-US"/>
              <a:t>Discuss what will be covered in the presentation and why (including what they should learn by the end)</a:t>
            </a:r>
            <a:endParaRPr/>
          </a:p>
          <a:p>
            <a:pPr indent="0" lvl="0" marL="0" rtl="0" algn="l">
              <a:spcBef>
                <a:spcPts val="420"/>
              </a:spcBef>
              <a:spcAft>
                <a:spcPts val="0"/>
              </a:spcAft>
              <a:buNone/>
            </a:pPr>
            <a:r>
              <a:t/>
            </a:r>
            <a:endParaRPr/>
          </a:p>
        </p:txBody>
      </p:sp>
      <p:sp>
        <p:nvSpPr>
          <p:cNvPr id="61" name="Google Shape;61;p3:notes"/>
          <p:cNvSpPr txBox="1"/>
          <p:nvPr>
            <p:ph idx="12" type="sldNum"/>
          </p:nvPr>
        </p:nvSpPr>
        <p:spPr>
          <a:xfrm>
            <a:off x="3970938" y="8829967"/>
            <a:ext cx="3037840" cy="464820"/>
          </a:xfrm>
          <a:prstGeom prst="rect">
            <a:avLst/>
          </a:prstGeom>
          <a:noFill/>
          <a:ln>
            <a:noFill/>
          </a:ln>
        </p:spPr>
        <p:txBody>
          <a:bodyPr anchorCtr="0" anchor="b" bIns="46575" lIns="93175" spcFirstLastPara="1" rIns="93175" wrap="square" tIns="46575">
            <a:noAutofit/>
          </a:bodyPr>
          <a:lstStyle/>
          <a:p>
            <a:pPr indent="0" lvl="0" marL="0" rtl="0" algn="r">
              <a:spcBef>
                <a:spcPts val="0"/>
              </a:spcBef>
              <a:spcAft>
                <a:spcPts val="0"/>
              </a:spcAft>
              <a:buNone/>
            </a:pPr>
            <a:fld id="{00000000-1234-1234-1234-123412341234}" type="slidenum">
              <a:rPr lang="en-US"/>
              <a:t>‹#›</a:t>
            </a:fld>
            <a:endParaRPr/>
          </a:p>
        </p:txBody>
      </p:sp>
    </p:spTree>
  </p:cSld>
  <p:clrMapOvr>
    <a:masterClrMapping/>
  </p:clrMapOvr>
</p:notes>
</file>

<file path=ppt/notesSlides/notesSlide4.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77" name="Shape 77"/>
        <p:cNvGrpSpPr/>
        <p:nvPr/>
      </p:nvGrpSpPr>
      <p:grpSpPr>
        <a:xfrm>
          <a:off x="0" y="0"/>
          <a:ext cx="0" cy="0"/>
          <a:chOff x="0" y="0"/>
          <a:chExt cx="0" cy="0"/>
        </a:xfrm>
      </p:grpSpPr>
      <p:sp>
        <p:nvSpPr>
          <p:cNvPr id="78" name="Google Shape;78;p4:notes"/>
          <p:cNvSpPr/>
          <p:nvPr>
            <p:ph idx="2" type="sldImg"/>
          </p:nvPr>
        </p:nvSpPr>
        <p:spPr>
          <a:xfrm>
            <a:off x="404813" y="696913"/>
            <a:ext cx="6200775" cy="3486150"/>
          </a:xfrm>
          <a:custGeom>
            <a:rect b="b" l="l" r="r" t="t"/>
            <a:pathLst>
              <a:path extrusionOk="0" h="120000" w="120000">
                <a:moveTo>
                  <a:pt x="0" y="0"/>
                </a:moveTo>
                <a:lnTo>
                  <a:pt x="120000" y="0"/>
                </a:lnTo>
                <a:lnTo>
                  <a:pt x="120000" y="120000"/>
                </a:lnTo>
                <a:lnTo>
                  <a:pt x="0" y="120000"/>
                </a:lnTo>
                <a:close/>
              </a:path>
            </a:pathLst>
          </a:custGeom>
          <a:noFill/>
          <a:ln cap="flat" cmpd="sng" w="12700">
            <a:solidFill>
              <a:srgbClr val="000000"/>
            </a:solidFill>
            <a:prstDash val="solid"/>
            <a:round/>
            <a:headEnd len="sm" w="sm" type="none"/>
            <a:tailEnd len="sm" w="sm" type="none"/>
          </a:ln>
        </p:spPr>
      </p:sp>
      <p:sp>
        <p:nvSpPr>
          <p:cNvPr id="79" name="Google Shape;79;p4:notes"/>
          <p:cNvSpPr txBox="1"/>
          <p:nvPr>
            <p:ph idx="1" type="body"/>
          </p:nvPr>
        </p:nvSpPr>
        <p:spPr>
          <a:xfrm>
            <a:off x="701040" y="4415790"/>
            <a:ext cx="5608320" cy="4183380"/>
          </a:xfrm>
          <a:prstGeom prst="rect">
            <a:avLst/>
          </a:prstGeom>
          <a:noFill/>
          <a:ln>
            <a:noFill/>
          </a:ln>
        </p:spPr>
        <p:txBody>
          <a:bodyPr anchorCtr="0" anchor="t" bIns="46575" lIns="93175" spcFirstLastPara="1" rIns="93175" wrap="square" tIns="46575">
            <a:noAutofit/>
          </a:bodyPr>
          <a:lstStyle/>
          <a:p>
            <a:pPr indent="0" lvl="0" marL="0" rtl="0" algn="l">
              <a:spcBef>
                <a:spcPts val="0"/>
              </a:spcBef>
              <a:spcAft>
                <a:spcPts val="0"/>
              </a:spcAft>
              <a:buNone/>
            </a:pPr>
            <a:r>
              <a:rPr lang="en-US"/>
              <a:t>Explain Test Required, Test optional and test free</a:t>
            </a:r>
            <a:endParaRPr/>
          </a:p>
        </p:txBody>
      </p:sp>
      <p:sp>
        <p:nvSpPr>
          <p:cNvPr id="80" name="Google Shape;80;p4:notes"/>
          <p:cNvSpPr txBox="1"/>
          <p:nvPr>
            <p:ph idx="12" type="sldNum"/>
          </p:nvPr>
        </p:nvSpPr>
        <p:spPr>
          <a:xfrm>
            <a:off x="3970938" y="8829967"/>
            <a:ext cx="3037840" cy="464820"/>
          </a:xfrm>
          <a:prstGeom prst="rect">
            <a:avLst/>
          </a:prstGeom>
          <a:noFill/>
          <a:ln>
            <a:noFill/>
          </a:ln>
        </p:spPr>
        <p:txBody>
          <a:bodyPr anchorCtr="0" anchor="b" bIns="46575" lIns="93175" spcFirstLastPara="1" rIns="93175" wrap="square" tIns="46575">
            <a:noAutofit/>
          </a:bodyPr>
          <a:lstStyle/>
          <a:p>
            <a:pPr indent="0" lvl="0" marL="0" rtl="0" algn="r">
              <a:spcBef>
                <a:spcPts val="0"/>
              </a:spcBef>
              <a:spcAft>
                <a:spcPts val="0"/>
              </a:spcAft>
              <a:buNone/>
            </a:pPr>
            <a:fld id="{00000000-1234-1234-1234-123412341234}" type="slidenum">
              <a:rPr lang="en-US"/>
              <a:t>‹#›</a:t>
            </a:fld>
            <a:endParaRPr/>
          </a:p>
        </p:txBody>
      </p:sp>
    </p:spTree>
  </p:cSld>
  <p:clrMapOvr>
    <a:masterClrMapping/>
  </p:clrMapOvr>
</p:notes>
</file>

<file path=ppt/notesSlides/notesSlide5.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89" name="Shape 89"/>
        <p:cNvGrpSpPr/>
        <p:nvPr/>
      </p:nvGrpSpPr>
      <p:grpSpPr>
        <a:xfrm>
          <a:off x="0" y="0"/>
          <a:ext cx="0" cy="0"/>
          <a:chOff x="0" y="0"/>
          <a:chExt cx="0" cy="0"/>
        </a:xfrm>
      </p:grpSpPr>
      <p:sp>
        <p:nvSpPr>
          <p:cNvPr id="90" name="Google Shape;90;p5:notes"/>
          <p:cNvSpPr/>
          <p:nvPr>
            <p:ph idx="2" type="sldImg"/>
          </p:nvPr>
        </p:nvSpPr>
        <p:spPr>
          <a:xfrm>
            <a:off x="404813" y="696913"/>
            <a:ext cx="6200775" cy="3486150"/>
          </a:xfrm>
          <a:custGeom>
            <a:rect b="b" l="l" r="r" t="t"/>
            <a:pathLst>
              <a:path extrusionOk="0" h="120000" w="120000">
                <a:moveTo>
                  <a:pt x="0" y="0"/>
                </a:moveTo>
                <a:lnTo>
                  <a:pt x="120000" y="0"/>
                </a:lnTo>
                <a:lnTo>
                  <a:pt x="120000" y="120000"/>
                </a:lnTo>
                <a:lnTo>
                  <a:pt x="0" y="120000"/>
                </a:lnTo>
                <a:close/>
              </a:path>
            </a:pathLst>
          </a:custGeom>
          <a:noFill/>
          <a:ln cap="flat" cmpd="sng" w="12700">
            <a:solidFill>
              <a:srgbClr val="000000"/>
            </a:solidFill>
            <a:prstDash val="solid"/>
            <a:round/>
            <a:headEnd len="sm" w="sm" type="none"/>
            <a:tailEnd len="sm" w="sm" type="none"/>
          </a:ln>
        </p:spPr>
      </p:sp>
      <p:sp>
        <p:nvSpPr>
          <p:cNvPr id="91" name="Google Shape;91;p5:notes"/>
          <p:cNvSpPr txBox="1"/>
          <p:nvPr>
            <p:ph idx="1" type="body"/>
          </p:nvPr>
        </p:nvSpPr>
        <p:spPr>
          <a:xfrm>
            <a:off x="701040" y="4415790"/>
            <a:ext cx="5608320" cy="4183380"/>
          </a:xfrm>
          <a:prstGeom prst="rect">
            <a:avLst/>
          </a:prstGeom>
          <a:noFill/>
          <a:ln>
            <a:noFill/>
          </a:ln>
        </p:spPr>
        <p:txBody>
          <a:bodyPr anchorCtr="0" anchor="t" bIns="46575" lIns="93175" spcFirstLastPara="1" rIns="93175" wrap="square" tIns="46575">
            <a:noAutofit/>
          </a:bodyPr>
          <a:lstStyle/>
          <a:p>
            <a:pPr indent="0" lvl="0" marL="0" rtl="0" algn="l">
              <a:spcBef>
                <a:spcPts val="0"/>
              </a:spcBef>
              <a:spcAft>
                <a:spcPts val="0"/>
              </a:spcAft>
              <a:buNone/>
            </a:pPr>
            <a:r>
              <a:rPr lang="en-US"/>
              <a:t>We often think of test optional as something that started with COVID but it actually started way back in the 1960’s when Bowdoin college in Maine became test optional.  Did increase substantially during COVID – now close to 80% of college.</a:t>
            </a:r>
            <a:endParaRPr/>
          </a:p>
        </p:txBody>
      </p:sp>
      <p:sp>
        <p:nvSpPr>
          <p:cNvPr id="92" name="Google Shape;92;p5:notes"/>
          <p:cNvSpPr txBox="1"/>
          <p:nvPr>
            <p:ph idx="12" type="sldNum"/>
          </p:nvPr>
        </p:nvSpPr>
        <p:spPr>
          <a:xfrm>
            <a:off x="3970938" y="8829967"/>
            <a:ext cx="3037840" cy="464820"/>
          </a:xfrm>
          <a:prstGeom prst="rect">
            <a:avLst/>
          </a:prstGeom>
          <a:noFill/>
          <a:ln>
            <a:noFill/>
          </a:ln>
        </p:spPr>
        <p:txBody>
          <a:bodyPr anchorCtr="0" anchor="b" bIns="46575" lIns="93175" spcFirstLastPara="1" rIns="93175" wrap="square" tIns="46575">
            <a:noAutofit/>
          </a:bodyPr>
          <a:lstStyle/>
          <a:p>
            <a:pPr indent="0" lvl="0" marL="0" rtl="0" algn="r">
              <a:spcBef>
                <a:spcPts val="0"/>
              </a:spcBef>
              <a:spcAft>
                <a:spcPts val="0"/>
              </a:spcAft>
              <a:buNone/>
            </a:pPr>
            <a:fld id="{00000000-1234-1234-1234-123412341234}" type="slidenum">
              <a:rPr lang="en-US"/>
              <a:t>‹#›</a:t>
            </a:fld>
            <a:endParaRPr/>
          </a:p>
        </p:txBody>
      </p:sp>
    </p:spTree>
  </p:cSld>
  <p:clrMapOvr>
    <a:masterClrMapping/>
  </p:clrMapOvr>
</p:notes>
</file>

<file path=ppt/notesSlides/notesSlide6.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97" name="Shape 97"/>
        <p:cNvGrpSpPr/>
        <p:nvPr/>
      </p:nvGrpSpPr>
      <p:grpSpPr>
        <a:xfrm>
          <a:off x="0" y="0"/>
          <a:ext cx="0" cy="0"/>
          <a:chOff x="0" y="0"/>
          <a:chExt cx="0" cy="0"/>
        </a:xfrm>
      </p:grpSpPr>
      <p:sp>
        <p:nvSpPr>
          <p:cNvPr id="98" name="Google Shape;98;p6:notes"/>
          <p:cNvSpPr/>
          <p:nvPr>
            <p:ph idx="2" type="sldImg"/>
          </p:nvPr>
        </p:nvSpPr>
        <p:spPr>
          <a:xfrm>
            <a:off x="404813" y="696913"/>
            <a:ext cx="6200775" cy="3486150"/>
          </a:xfrm>
          <a:custGeom>
            <a:rect b="b" l="l" r="r" t="t"/>
            <a:pathLst>
              <a:path extrusionOk="0" h="120000" w="120000">
                <a:moveTo>
                  <a:pt x="0" y="0"/>
                </a:moveTo>
                <a:lnTo>
                  <a:pt x="120000" y="0"/>
                </a:lnTo>
                <a:lnTo>
                  <a:pt x="120000" y="120000"/>
                </a:lnTo>
                <a:lnTo>
                  <a:pt x="0" y="120000"/>
                </a:lnTo>
                <a:close/>
              </a:path>
            </a:pathLst>
          </a:custGeom>
          <a:noFill/>
          <a:ln cap="flat" cmpd="sng" w="12700">
            <a:solidFill>
              <a:srgbClr val="000000"/>
            </a:solidFill>
            <a:prstDash val="solid"/>
            <a:round/>
            <a:headEnd len="sm" w="sm" type="none"/>
            <a:tailEnd len="sm" w="sm" type="none"/>
          </a:ln>
        </p:spPr>
      </p:sp>
      <p:sp>
        <p:nvSpPr>
          <p:cNvPr id="99" name="Google Shape;99;p6:notes"/>
          <p:cNvSpPr txBox="1"/>
          <p:nvPr>
            <p:ph idx="1" type="body"/>
          </p:nvPr>
        </p:nvSpPr>
        <p:spPr>
          <a:xfrm>
            <a:off x="701040" y="4415790"/>
            <a:ext cx="5608320" cy="4183380"/>
          </a:xfrm>
          <a:prstGeom prst="rect">
            <a:avLst/>
          </a:prstGeom>
          <a:noFill/>
          <a:ln>
            <a:noFill/>
          </a:ln>
        </p:spPr>
        <p:txBody>
          <a:bodyPr anchorCtr="0" anchor="t" bIns="46575" lIns="93175" spcFirstLastPara="1" rIns="93175" wrap="square" tIns="46575">
            <a:noAutofit/>
          </a:bodyPr>
          <a:lstStyle/>
          <a:p>
            <a:pPr indent="0" lvl="0" marL="0" rtl="0" algn="l">
              <a:spcBef>
                <a:spcPts val="0"/>
              </a:spcBef>
              <a:spcAft>
                <a:spcPts val="0"/>
              </a:spcAft>
              <a:buNone/>
            </a:pPr>
            <a:r>
              <a:rPr lang="en-US"/>
              <a:t>Biggest changes in test optional are with the most selective schools.  Most selective schools – noted above – huge increase in test optional and test free</a:t>
            </a:r>
            <a:endParaRPr/>
          </a:p>
        </p:txBody>
      </p:sp>
      <p:sp>
        <p:nvSpPr>
          <p:cNvPr id="100" name="Google Shape;100;p6:notes"/>
          <p:cNvSpPr txBox="1"/>
          <p:nvPr>
            <p:ph idx="12" type="sldNum"/>
          </p:nvPr>
        </p:nvSpPr>
        <p:spPr>
          <a:xfrm>
            <a:off x="3970938" y="8829967"/>
            <a:ext cx="3037840" cy="464820"/>
          </a:xfrm>
          <a:prstGeom prst="rect">
            <a:avLst/>
          </a:prstGeom>
          <a:noFill/>
          <a:ln>
            <a:noFill/>
          </a:ln>
        </p:spPr>
        <p:txBody>
          <a:bodyPr anchorCtr="0" anchor="b" bIns="46575" lIns="93175" spcFirstLastPara="1" rIns="93175" wrap="square" tIns="46575">
            <a:noAutofit/>
          </a:bodyPr>
          <a:lstStyle/>
          <a:p>
            <a:pPr indent="0" lvl="0" marL="0" rtl="0" algn="r">
              <a:spcBef>
                <a:spcPts val="0"/>
              </a:spcBef>
              <a:spcAft>
                <a:spcPts val="0"/>
              </a:spcAft>
              <a:buNone/>
            </a:pPr>
            <a:fld id="{00000000-1234-1234-1234-123412341234}" type="slidenum">
              <a:rPr lang="en-US"/>
              <a:t>‹#›</a:t>
            </a:fld>
            <a:endParaRPr/>
          </a:p>
        </p:txBody>
      </p:sp>
    </p:spTree>
  </p:cSld>
  <p:clrMapOvr>
    <a:masterClrMapping/>
  </p:clrMapOvr>
</p:notes>
</file>

<file path=ppt/notesSlides/notesSlide7.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111" name="Shape 111"/>
        <p:cNvGrpSpPr/>
        <p:nvPr/>
      </p:nvGrpSpPr>
      <p:grpSpPr>
        <a:xfrm>
          <a:off x="0" y="0"/>
          <a:ext cx="0" cy="0"/>
          <a:chOff x="0" y="0"/>
          <a:chExt cx="0" cy="0"/>
        </a:xfrm>
      </p:grpSpPr>
      <p:sp>
        <p:nvSpPr>
          <p:cNvPr id="112" name="Google Shape;112;p7:notes"/>
          <p:cNvSpPr/>
          <p:nvPr>
            <p:ph idx="2" type="sldImg"/>
          </p:nvPr>
        </p:nvSpPr>
        <p:spPr>
          <a:xfrm>
            <a:off x="404813" y="696913"/>
            <a:ext cx="6200775" cy="3486150"/>
          </a:xfrm>
          <a:custGeom>
            <a:rect b="b" l="l" r="r" t="t"/>
            <a:pathLst>
              <a:path extrusionOk="0" h="120000" w="120000">
                <a:moveTo>
                  <a:pt x="0" y="0"/>
                </a:moveTo>
                <a:lnTo>
                  <a:pt x="120000" y="0"/>
                </a:lnTo>
                <a:lnTo>
                  <a:pt x="120000" y="120000"/>
                </a:lnTo>
                <a:lnTo>
                  <a:pt x="0" y="120000"/>
                </a:lnTo>
                <a:close/>
              </a:path>
            </a:pathLst>
          </a:custGeom>
          <a:noFill/>
          <a:ln cap="flat" cmpd="sng" w="12700">
            <a:solidFill>
              <a:srgbClr val="000000"/>
            </a:solidFill>
            <a:prstDash val="solid"/>
            <a:round/>
            <a:headEnd len="sm" w="sm" type="none"/>
            <a:tailEnd len="sm" w="sm" type="none"/>
          </a:ln>
        </p:spPr>
      </p:sp>
      <p:sp>
        <p:nvSpPr>
          <p:cNvPr id="113" name="Google Shape;113;p7:notes"/>
          <p:cNvSpPr txBox="1"/>
          <p:nvPr>
            <p:ph idx="1" type="body"/>
          </p:nvPr>
        </p:nvSpPr>
        <p:spPr>
          <a:xfrm>
            <a:off x="701040" y="4415790"/>
            <a:ext cx="5608320" cy="4183380"/>
          </a:xfrm>
          <a:prstGeom prst="rect">
            <a:avLst/>
          </a:prstGeom>
          <a:noFill/>
          <a:ln>
            <a:noFill/>
          </a:ln>
        </p:spPr>
        <p:txBody>
          <a:bodyPr anchorCtr="0" anchor="t" bIns="46575" lIns="93175" spcFirstLastPara="1" rIns="93175" wrap="square" tIns="46575">
            <a:noAutofit/>
          </a:bodyPr>
          <a:lstStyle/>
          <a:p>
            <a:pPr indent="0" lvl="0" marL="0" rtl="0" algn="l">
              <a:spcBef>
                <a:spcPts val="0"/>
              </a:spcBef>
              <a:spcAft>
                <a:spcPts val="0"/>
              </a:spcAft>
              <a:buNone/>
            </a:pPr>
            <a:r>
              <a:t/>
            </a:r>
            <a:endParaRPr/>
          </a:p>
        </p:txBody>
      </p:sp>
      <p:sp>
        <p:nvSpPr>
          <p:cNvPr id="114" name="Google Shape;114;p7:notes"/>
          <p:cNvSpPr txBox="1"/>
          <p:nvPr>
            <p:ph idx="12" type="sldNum"/>
          </p:nvPr>
        </p:nvSpPr>
        <p:spPr>
          <a:xfrm>
            <a:off x="3970938" y="8829967"/>
            <a:ext cx="3037840" cy="464820"/>
          </a:xfrm>
          <a:prstGeom prst="rect">
            <a:avLst/>
          </a:prstGeom>
          <a:noFill/>
          <a:ln>
            <a:noFill/>
          </a:ln>
        </p:spPr>
        <p:txBody>
          <a:bodyPr anchorCtr="0" anchor="b" bIns="46575" lIns="93175" spcFirstLastPara="1" rIns="93175" wrap="square" tIns="46575">
            <a:noAutofit/>
          </a:bodyPr>
          <a:lstStyle/>
          <a:p>
            <a:pPr indent="0" lvl="0" marL="0" rtl="0" algn="r">
              <a:spcBef>
                <a:spcPts val="0"/>
              </a:spcBef>
              <a:spcAft>
                <a:spcPts val="0"/>
              </a:spcAft>
              <a:buNone/>
            </a:pPr>
            <a:fld id="{00000000-1234-1234-1234-123412341234}" type="slidenum">
              <a:rPr lang="en-US"/>
              <a:t>‹#›</a:t>
            </a:fld>
            <a:endParaRPr/>
          </a:p>
        </p:txBody>
      </p:sp>
    </p:spTree>
  </p:cSld>
  <p:clrMapOvr>
    <a:masterClrMapping/>
  </p:clrMapOvr>
</p:notes>
</file>

<file path=ppt/notesSlides/notesSlide8.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122" name="Shape 122"/>
        <p:cNvGrpSpPr/>
        <p:nvPr/>
      </p:nvGrpSpPr>
      <p:grpSpPr>
        <a:xfrm>
          <a:off x="0" y="0"/>
          <a:ext cx="0" cy="0"/>
          <a:chOff x="0" y="0"/>
          <a:chExt cx="0" cy="0"/>
        </a:xfrm>
      </p:grpSpPr>
      <p:sp>
        <p:nvSpPr>
          <p:cNvPr id="123" name="Google Shape;123;p8:notes"/>
          <p:cNvSpPr/>
          <p:nvPr>
            <p:ph idx="2" type="sldImg"/>
          </p:nvPr>
        </p:nvSpPr>
        <p:spPr>
          <a:xfrm>
            <a:off x="404813" y="696913"/>
            <a:ext cx="6200775" cy="3486150"/>
          </a:xfrm>
          <a:custGeom>
            <a:rect b="b" l="l" r="r" t="t"/>
            <a:pathLst>
              <a:path extrusionOk="0" h="120000" w="120000">
                <a:moveTo>
                  <a:pt x="0" y="0"/>
                </a:moveTo>
                <a:lnTo>
                  <a:pt x="120000" y="0"/>
                </a:lnTo>
                <a:lnTo>
                  <a:pt x="120000" y="120000"/>
                </a:lnTo>
                <a:lnTo>
                  <a:pt x="0" y="120000"/>
                </a:lnTo>
                <a:close/>
              </a:path>
            </a:pathLst>
          </a:custGeom>
          <a:noFill/>
          <a:ln cap="flat" cmpd="sng" w="12700">
            <a:solidFill>
              <a:srgbClr val="000000"/>
            </a:solidFill>
            <a:prstDash val="solid"/>
            <a:round/>
            <a:headEnd len="sm" w="sm" type="none"/>
            <a:tailEnd len="sm" w="sm" type="none"/>
          </a:ln>
        </p:spPr>
      </p:sp>
      <p:sp>
        <p:nvSpPr>
          <p:cNvPr id="124" name="Google Shape;124;p8:notes"/>
          <p:cNvSpPr txBox="1"/>
          <p:nvPr>
            <p:ph idx="1" type="body"/>
          </p:nvPr>
        </p:nvSpPr>
        <p:spPr>
          <a:xfrm>
            <a:off x="701040" y="4415790"/>
            <a:ext cx="5608320" cy="4183380"/>
          </a:xfrm>
          <a:prstGeom prst="rect">
            <a:avLst/>
          </a:prstGeom>
          <a:noFill/>
          <a:ln>
            <a:noFill/>
          </a:ln>
        </p:spPr>
        <p:txBody>
          <a:bodyPr anchorCtr="0" anchor="t" bIns="46575" lIns="93175" spcFirstLastPara="1" rIns="93175" wrap="square" tIns="46575">
            <a:noAutofit/>
          </a:bodyPr>
          <a:lstStyle/>
          <a:p>
            <a:pPr indent="0" lvl="0" marL="0" rtl="0" algn="l">
              <a:spcBef>
                <a:spcPts val="0"/>
              </a:spcBef>
              <a:spcAft>
                <a:spcPts val="0"/>
              </a:spcAft>
              <a:buNone/>
            </a:pPr>
            <a:r>
              <a:rPr lang="en-US"/>
              <a:t>Only 3% of colleges are test prep – California accounts for 2/3 of test free schools</a:t>
            </a:r>
            <a:endParaRPr/>
          </a:p>
        </p:txBody>
      </p:sp>
      <p:sp>
        <p:nvSpPr>
          <p:cNvPr id="125" name="Google Shape;125;p8:notes"/>
          <p:cNvSpPr txBox="1"/>
          <p:nvPr>
            <p:ph idx="12" type="sldNum"/>
          </p:nvPr>
        </p:nvSpPr>
        <p:spPr>
          <a:xfrm>
            <a:off x="3970938" y="8829967"/>
            <a:ext cx="3037840" cy="464820"/>
          </a:xfrm>
          <a:prstGeom prst="rect">
            <a:avLst/>
          </a:prstGeom>
          <a:noFill/>
          <a:ln>
            <a:noFill/>
          </a:ln>
        </p:spPr>
        <p:txBody>
          <a:bodyPr anchorCtr="0" anchor="b" bIns="46575" lIns="93175" spcFirstLastPara="1" rIns="93175" wrap="square" tIns="46575">
            <a:noAutofit/>
          </a:bodyPr>
          <a:lstStyle/>
          <a:p>
            <a:pPr indent="0" lvl="0" marL="0" rtl="0" algn="r">
              <a:spcBef>
                <a:spcPts val="0"/>
              </a:spcBef>
              <a:spcAft>
                <a:spcPts val="0"/>
              </a:spcAft>
              <a:buNone/>
            </a:pPr>
            <a:fld id="{00000000-1234-1234-1234-123412341234}" type="slidenum">
              <a:rPr lang="en-US"/>
              <a:t>‹#›</a:t>
            </a:fld>
            <a:endParaRPr/>
          </a:p>
        </p:txBody>
      </p:sp>
    </p:spTree>
  </p:cSld>
  <p:clrMapOvr>
    <a:masterClrMapping/>
  </p:clrMapOvr>
</p:notes>
</file>

<file path=ppt/notesSlides/notesSlide9.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130" name="Shape 130"/>
        <p:cNvGrpSpPr/>
        <p:nvPr/>
      </p:nvGrpSpPr>
      <p:grpSpPr>
        <a:xfrm>
          <a:off x="0" y="0"/>
          <a:ext cx="0" cy="0"/>
          <a:chOff x="0" y="0"/>
          <a:chExt cx="0" cy="0"/>
        </a:xfrm>
      </p:grpSpPr>
      <p:sp>
        <p:nvSpPr>
          <p:cNvPr id="131" name="Google Shape;131;p9:notes"/>
          <p:cNvSpPr/>
          <p:nvPr>
            <p:ph idx="2" type="sldImg"/>
          </p:nvPr>
        </p:nvSpPr>
        <p:spPr>
          <a:xfrm>
            <a:off x="404813" y="696913"/>
            <a:ext cx="6200775" cy="3486150"/>
          </a:xfrm>
          <a:custGeom>
            <a:rect b="b" l="l" r="r" t="t"/>
            <a:pathLst>
              <a:path extrusionOk="0" h="120000" w="120000">
                <a:moveTo>
                  <a:pt x="0" y="0"/>
                </a:moveTo>
                <a:lnTo>
                  <a:pt x="120000" y="0"/>
                </a:lnTo>
                <a:lnTo>
                  <a:pt x="120000" y="120000"/>
                </a:lnTo>
                <a:lnTo>
                  <a:pt x="0" y="120000"/>
                </a:lnTo>
                <a:close/>
              </a:path>
            </a:pathLst>
          </a:custGeom>
          <a:noFill/>
          <a:ln cap="flat" cmpd="sng" w="12700">
            <a:solidFill>
              <a:srgbClr val="000000"/>
            </a:solidFill>
            <a:prstDash val="solid"/>
            <a:round/>
            <a:headEnd len="sm" w="sm" type="none"/>
            <a:tailEnd len="sm" w="sm" type="none"/>
          </a:ln>
        </p:spPr>
      </p:sp>
      <p:sp>
        <p:nvSpPr>
          <p:cNvPr id="132" name="Google Shape;132;p9:notes"/>
          <p:cNvSpPr txBox="1"/>
          <p:nvPr>
            <p:ph idx="1" type="body"/>
          </p:nvPr>
        </p:nvSpPr>
        <p:spPr>
          <a:xfrm>
            <a:off x="701040" y="4415790"/>
            <a:ext cx="5608320" cy="4183380"/>
          </a:xfrm>
          <a:prstGeom prst="rect">
            <a:avLst/>
          </a:prstGeom>
          <a:noFill/>
          <a:ln>
            <a:noFill/>
          </a:ln>
        </p:spPr>
        <p:txBody>
          <a:bodyPr anchorCtr="0" anchor="t" bIns="46575" lIns="93175" spcFirstLastPara="1" rIns="93175" wrap="square" tIns="46575">
            <a:noAutofit/>
          </a:bodyPr>
          <a:lstStyle/>
          <a:p>
            <a:pPr indent="0" lvl="0" marL="0" rtl="0" algn="l">
              <a:spcBef>
                <a:spcPts val="0"/>
              </a:spcBef>
              <a:spcAft>
                <a:spcPts val="0"/>
              </a:spcAft>
              <a:buNone/>
            </a:pPr>
            <a:r>
              <a:rPr lang="en-US"/>
              <a:t>We do not expect more schools to become test free.   Colleges realize that test options is good for students – much more flexibility.  Limiting selection to transcript does not tell the whole story.</a:t>
            </a:r>
            <a:endParaRPr/>
          </a:p>
        </p:txBody>
      </p:sp>
      <p:sp>
        <p:nvSpPr>
          <p:cNvPr id="133" name="Google Shape;133;p9:notes"/>
          <p:cNvSpPr txBox="1"/>
          <p:nvPr>
            <p:ph idx="12" type="sldNum"/>
          </p:nvPr>
        </p:nvSpPr>
        <p:spPr>
          <a:xfrm>
            <a:off x="3970938" y="8829967"/>
            <a:ext cx="3037840" cy="464820"/>
          </a:xfrm>
          <a:prstGeom prst="rect">
            <a:avLst/>
          </a:prstGeom>
          <a:noFill/>
          <a:ln>
            <a:noFill/>
          </a:ln>
        </p:spPr>
        <p:txBody>
          <a:bodyPr anchorCtr="0" anchor="b" bIns="46575" lIns="93175" spcFirstLastPara="1" rIns="93175" wrap="square" tIns="46575">
            <a:noAutofit/>
          </a:bodyPr>
          <a:lstStyle/>
          <a:p>
            <a:pPr indent="0" lvl="0" marL="0" rtl="0" algn="r">
              <a:spcBef>
                <a:spcPts val="0"/>
              </a:spcBef>
              <a:spcAft>
                <a:spcPts val="0"/>
              </a:spcAft>
              <a:buNone/>
            </a:pPr>
            <a:fld id="{00000000-1234-1234-1234-123412341234}" type="slidenum">
              <a:rPr lang="en-US"/>
              <a:t>‹#›</a:t>
            </a:fld>
            <a:endParaRPr/>
          </a:p>
        </p:txBody>
      </p:sp>
    </p:spTree>
  </p:cSld>
  <p:clrMapOvr>
    <a:masterClrMapping/>
  </p:clrMapOvr>
</p:notes>
</file>

<file path=ppt/notesSlides/notesSlide10.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138" name="Shape 138"/>
        <p:cNvGrpSpPr/>
        <p:nvPr/>
      </p:nvGrpSpPr>
      <p:grpSpPr>
        <a:xfrm>
          <a:off x="0" y="0"/>
          <a:ext cx="0" cy="0"/>
          <a:chOff x="0" y="0"/>
          <a:chExt cx="0" cy="0"/>
        </a:xfrm>
      </p:grpSpPr>
      <p:sp>
        <p:nvSpPr>
          <p:cNvPr id="139" name="Google Shape;139;p10:notes"/>
          <p:cNvSpPr/>
          <p:nvPr>
            <p:ph idx="2" type="sldImg"/>
          </p:nvPr>
        </p:nvSpPr>
        <p:spPr>
          <a:xfrm>
            <a:off x="404813" y="696913"/>
            <a:ext cx="6200775" cy="3486150"/>
          </a:xfrm>
          <a:custGeom>
            <a:rect b="b" l="l" r="r" t="t"/>
            <a:pathLst>
              <a:path extrusionOk="0" h="120000" w="120000">
                <a:moveTo>
                  <a:pt x="0" y="0"/>
                </a:moveTo>
                <a:lnTo>
                  <a:pt x="120000" y="0"/>
                </a:lnTo>
                <a:lnTo>
                  <a:pt x="120000" y="120000"/>
                </a:lnTo>
                <a:lnTo>
                  <a:pt x="0" y="120000"/>
                </a:lnTo>
                <a:close/>
              </a:path>
            </a:pathLst>
          </a:custGeom>
          <a:noFill/>
          <a:ln cap="flat" cmpd="sng" w="12700">
            <a:solidFill>
              <a:srgbClr val="000000"/>
            </a:solidFill>
            <a:prstDash val="solid"/>
            <a:round/>
            <a:headEnd len="sm" w="sm" type="none"/>
            <a:tailEnd len="sm" w="sm" type="none"/>
          </a:ln>
        </p:spPr>
      </p:sp>
      <p:sp>
        <p:nvSpPr>
          <p:cNvPr id="140" name="Google Shape;140;p10:notes"/>
          <p:cNvSpPr txBox="1"/>
          <p:nvPr>
            <p:ph idx="1" type="body"/>
          </p:nvPr>
        </p:nvSpPr>
        <p:spPr>
          <a:xfrm>
            <a:off x="701040" y="4415790"/>
            <a:ext cx="5608320" cy="4183380"/>
          </a:xfrm>
          <a:prstGeom prst="rect">
            <a:avLst/>
          </a:prstGeom>
          <a:noFill/>
          <a:ln>
            <a:noFill/>
          </a:ln>
        </p:spPr>
        <p:txBody>
          <a:bodyPr anchorCtr="0" anchor="t" bIns="46575" lIns="93175" spcFirstLastPara="1" rIns="93175" wrap="square" tIns="46575">
            <a:noAutofit/>
          </a:bodyPr>
          <a:lstStyle/>
          <a:p>
            <a:pPr indent="0" lvl="0" marL="0" rtl="0" algn="l">
              <a:spcBef>
                <a:spcPts val="0"/>
              </a:spcBef>
              <a:spcAft>
                <a:spcPts val="0"/>
              </a:spcAft>
              <a:buNone/>
            </a:pPr>
            <a:r>
              <a:rPr lang="en-US"/>
              <a:t>GPA used to be a significant factor in differentiating among students but no longer.  So many students have high GPAs that colleges like something else to differentiate.  Remember, though, that Grades are STILL the #1 factor for all schools.</a:t>
            </a:r>
            <a:endParaRPr/>
          </a:p>
        </p:txBody>
      </p:sp>
      <p:sp>
        <p:nvSpPr>
          <p:cNvPr id="141" name="Google Shape;141;p10:notes"/>
          <p:cNvSpPr txBox="1"/>
          <p:nvPr>
            <p:ph idx="12" type="sldNum"/>
          </p:nvPr>
        </p:nvSpPr>
        <p:spPr>
          <a:xfrm>
            <a:off x="3970938" y="8829967"/>
            <a:ext cx="3037840" cy="464820"/>
          </a:xfrm>
          <a:prstGeom prst="rect">
            <a:avLst/>
          </a:prstGeom>
          <a:noFill/>
          <a:ln>
            <a:noFill/>
          </a:ln>
        </p:spPr>
        <p:txBody>
          <a:bodyPr anchorCtr="0" anchor="b" bIns="46575" lIns="93175" spcFirstLastPara="1" rIns="93175" wrap="square" tIns="46575">
            <a:noAutofit/>
          </a:bodyPr>
          <a:lstStyle/>
          <a:p>
            <a:pPr indent="0" lvl="0" marL="0" rtl="0" algn="r">
              <a:spcBef>
                <a:spcPts val="0"/>
              </a:spcBef>
              <a:spcAft>
                <a:spcPts val="0"/>
              </a:spcAft>
              <a:buNone/>
            </a:pPr>
            <a:fld id="{00000000-1234-1234-1234-123412341234}" type="slidenum">
              <a:rPr lang="en-US"/>
              <a:t>‹#›</a:t>
            </a:fld>
            <a:endParaRPr/>
          </a:p>
        </p:txBody>
      </p:sp>
    </p:spTree>
  </p:cSld>
  <p:clrMapOvr>
    <a:masterClrMapping/>
  </p:clrMapOvr>
</p:notes>
</file>

<file path=ppt/notesSlides/notesSlide11.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148" name="Shape 148"/>
        <p:cNvGrpSpPr/>
        <p:nvPr/>
      </p:nvGrpSpPr>
      <p:grpSpPr>
        <a:xfrm>
          <a:off x="0" y="0"/>
          <a:ext cx="0" cy="0"/>
          <a:chOff x="0" y="0"/>
          <a:chExt cx="0" cy="0"/>
        </a:xfrm>
      </p:grpSpPr>
      <p:sp>
        <p:nvSpPr>
          <p:cNvPr id="149" name="Google Shape;149;p11:notes"/>
          <p:cNvSpPr txBox="1"/>
          <p:nvPr>
            <p:ph idx="1" type="body"/>
          </p:nvPr>
        </p:nvSpPr>
        <p:spPr>
          <a:xfrm>
            <a:off x="701040" y="4415790"/>
            <a:ext cx="5608320" cy="4183380"/>
          </a:xfrm>
          <a:prstGeom prst="rect">
            <a:avLst/>
          </a:prstGeom>
        </p:spPr>
        <p:txBody>
          <a:bodyPr anchorCtr="0" anchor="t" bIns="46575" lIns="93175" spcFirstLastPara="1" rIns="93175" wrap="square" tIns="46575">
            <a:noAutofit/>
          </a:bodyPr>
          <a:lstStyle/>
          <a:p>
            <a:pPr indent="0" lvl="0" marL="0" rtl="0" algn="l">
              <a:spcBef>
                <a:spcPts val="420"/>
              </a:spcBef>
              <a:spcAft>
                <a:spcPts val="0"/>
              </a:spcAft>
              <a:buNone/>
            </a:pPr>
            <a:r>
              <a:t/>
            </a:r>
            <a:endParaRPr/>
          </a:p>
        </p:txBody>
      </p:sp>
      <p:sp>
        <p:nvSpPr>
          <p:cNvPr id="150" name="Google Shape;150;p11:notes"/>
          <p:cNvSpPr/>
          <p:nvPr>
            <p:ph idx="2" type="sldImg"/>
          </p:nvPr>
        </p:nvSpPr>
        <p:spPr>
          <a:xfrm>
            <a:off x="404813" y="696913"/>
            <a:ext cx="6200775" cy="3486150"/>
          </a:xfrm>
          <a:custGeom>
            <a:rect b="b" l="l" r="r" t="t"/>
            <a:pathLst>
              <a:path extrusionOk="0" h="120000" w="120000">
                <a:moveTo>
                  <a:pt x="0" y="0"/>
                </a:moveTo>
                <a:lnTo>
                  <a:pt x="120000" y="0"/>
                </a:lnTo>
                <a:lnTo>
                  <a:pt x="120000" y="120000"/>
                </a:lnTo>
                <a:lnTo>
                  <a:pt x="0" y="120000"/>
                </a:lnTo>
                <a:close/>
              </a:path>
            </a:pathLst>
          </a:custGeom>
        </p:spPr>
      </p:sp>
    </p:spTree>
  </p:cSld>
  <p:clrMapOvr>
    <a:masterClrMapping/>
  </p:clrMapOvr>
</p:notes>
</file>

<file path=ppt/notesSlides/notesSlide12.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159" name="Shape 159"/>
        <p:cNvGrpSpPr/>
        <p:nvPr/>
      </p:nvGrpSpPr>
      <p:grpSpPr>
        <a:xfrm>
          <a:off x="0" y="0"/>
          <a:ext cx="0" cy="0"/>
          <a:chOff x="0" y="0"/>
          <a:chExt cx="0" cy="0"/>
        </a:xfrm>
      </p:grpSpPr>
      <p:sp>
        <p:nvSpPr>
          <p:cNvPr id="160" name="Google Shape;160;p12:notes"/>
          <p:cNvSpPr/>
          <p:nvPr>
            <p:ph idx="2" type="sldImg"/>
          </p:nvPr>
        </p:nvSpPr>
        <p:spPr>
          <a:xfrm>
            <a:off x="404813" y="696913"/>
            <a:ext cx="6200775" cy="3486150"/>
          </a:xfrm>
          <a:custGeom>
            <a:rect b="b" l="l" r="r" t="t"/>
            <a:pathLst>
              <a:path extrusionOk="0" h="120000" w="120000">
                <a:moveTo>
                  <a:pt x="0" y="0"/>
                </a:moveTo>
                <a:lnTo>
                  <a:pt x="120000" y="0"/>
                </a:lnTo>
                <a:lnTo>
                  <a:pt x="120000" y="120000"/>
                </a:lnTo>
                <a:lnTo>
                  <a:pt x="0" y="120000"/>
                </a:lnTo>
                <a:close/>
              </a:path>
            </a:pathLst>
          </a:custGeom>
          <a:noFill/>
          <a:ln cap="flat" cmpd="sng" w="12700">
            <a:solidFill>
              <a:srgbClr val="000000"/>
            </a:solidFill>
            <a:prstDash val="solid"/>
            <a:round/>
            <a:headEnd len="sm" w="sm" type="none"/>
            <a:tailEnd len="sm" w="sm" type="none"/>
          </a:ln>
        </p:spPr>
      </p:sp>
      <p:sp>
        <p:nvSpPr>
          <p:cNvPr id="161" name="Google Shape;161;p12:notes"/>
          <p:cNvSpPr txBox="1"/>
          <p:nvPr>
            <p:ph idx="1" type="body"/>
          </p:nvPr>
        </p:nvSpPr>
        <p:spPr>
          <a:xfrm>
            <a:off x="701040" y="4415790"/>
            <a:ext cx="5608320" cy="4183380"/>
          </a:xfrm>
          <a:prstGeom prst="rect">
            <a:avLst/>
          </a:prstGeom>
          <a:noFill/>
          <a:ln>
            <a:noFill/>
          </a:ln>
        </p:spPr>
        <p:txBody>
          <a:bodyPr anchorCtr="0" anchor="t" bIns="46575" lIns="93175" spcFirstLastPara="1" rIns="93175" wrap="square" tIns="46575">
            <a:noAutofit/>
          </a:bodyPr>
          <a:lstStyle/>
          <a:p>
            <a:pPr indent="0" lvl="0" marL="0" rtl="0" algn="l">
              <a:spcBef>
                <a:spcPts val="0"/>
              </a:spcBef>
              <a:spcAft>
                <a:spcPts val="0"/>
              </a:spcAft>
              <a:buNone/>
            </a:pPr>
            <a:r>
              <a:rPr lang="en-US"/>
              <a:t>This is data for very selective schools – those listed.   Since they went test optional, more students are applying but the schools do not have more space so admit rates go down.  “Auntie or Uncle effect”.   At Thanksgiving, Auntie or Uncle says “Johnny, I hear that Harvard no longer requires an SAT or ACT. Why don’t you just apply?”</a:t>
            </a:r>
            <a:endParaRPr/>
          </a:p>
        </p:txBody>
      </p:sp>
      <p:sp>
        <p:nvSpPr>
          <p:cNvPr id="162" name="Google Shape;162;p12:notes"/>
          <p:cNvSpPr txBox="1"/>
          <p:nvPr>
            <p:ph idx="12" type="sldNum"/>
          </p:nvPr>
        </p:nvSpPr>
        <p:spPr>
          <a:xfrm>
            <a:off x="3970938" y="8829967"/>
            <a:ext cx="3037840" cy="464820"/>
          </a:xfrm>
          <a:prstGeom prst="rect">
            <a:avLst/>
          </a:prstGeom>
          <a:noFill/>
          <a:ln>
            <a:noFill/>
          </a:ln>
        </p:spPr>
        <p:txBody>
          <a:bodyPr anchorCtr="0" anchor="b" bIns="46575" lIns="93175" spcFirstLastPara="1" rIns="93175" wrap="square" tIns="46575">
            <a:noAutofit/>
          </a:bodyPr>
          <a:lstStyle/>
          <a:p>
            <a:pPr indent="0" lvl="0" marL="0" rtl="0" algn="r">
              <a:spcBef>
                <a:spcPts val="0"/>
              </a:spcBef>
              <a:spcAft>
                <a:spcPts val="0"/>
              </a:spcAft>
              <a:buNone/>
            </a:pPr>
            <a:fld id="{00000000-1234-1234-1234-123412341234}" type="slidenum">
              <a:rPr lang="en-US"/>
              <a:t>‹#›</a:t>
            </a:fld>
            <a:endParaRPr/>
          </a:p>
        </p:txBody>
      </p:sp>
    </p:spTree>
  </p:cSld>
  <p:clrMapOvr>
    <a:masterClrMapping/>
  </p:clrMapOvr>
</p:notes>
</file>

<file path=ppt/notesSlides/notesSlide13.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167" name="Shape 167"/>
        <p:cNvGrpSpPr/>
        <p:nvPr/>
      </p:nvGrpSpPr>
      <p:grpSpPr>
        <a:xfrm>
          <a:off x="0" y="0"/>
          <a:ext cx="0" cy="0"/>
          <a:chOff x="0" y="0"/>
          <a:chExt cx="0" cy="0"/>
        </a:xfrm>
      </p:grpSpPr>
      <p:sp>
        <p:nvSpPr>
          <p:cNvPr id="168" name="Google Shape;168;p13:notes"/>
          <p:cNvSpPr/>
          <p:nvPr>
            <p:ph idx="2" type="sldImg"/>
          </p:nvPr>
        </p:nvSpPr>
        <p:spPr>
          <a:xfrm>
            <a:off x="404813" y="696913"/>
            <a:ext cx="6200775" cy="3486150"/>
          </a:xfrm>
          <a:custGeom>
            <a:rect b="b" l="l" r="r" t="t"/>
            <a:pathLst>
              <a:path extrusionOk="0" h="120000" w="120000">
                <a:moveTo>
                  <a:pt x="0" y="0"/>
                </a:moveTo>
                <a:lnTo>
                  <a:pt x="120000" y="0"/>
                </a:lnTo>
                <a:lnTo>
                  <a:pt x="120000" y="120000"/>
                </a:lnTo>
                <a:lnTo>
                  <a:pt x="0" y="120000"/>
                </a:lnTo>
                <a:close/>
              </a:path>
            </a:pathLst>
          </a:custGeom>
          <a:noFill/>
          <a:ln cap="flat" cmpd="sng" w="12700">
            <a:solidFill>
              <a:srgbClr val="000000"/>
            </a:solidFill>
            <a:prstDash val="solid"/>
            <a:round/>
            <a:headEnd len="sm" w="sm" type="none"/>
            <a:tailEnd len="sm" w="sm" type="none"/>
          </a:ln>
        </p:spPr>
      </p:sp>
      <p:sp>
        <p:nvSpPr>
          <p:cNvPr id="169" name="Google Shape;169;p13:notes"/>
          <p:cNvSpPr txBox="1"/>
          <p:nvPr>
            <p:ph idx="1" type="body"/>
          </p:nvPr>
        </p:nvSpPr>
        <p:spPr>
          <a:xfrm>
            <a:off x="701040" y="4415790"/>
            <a:ext cx="5608320" cy="4183380"/>
          </a:xfrm>
          <a:prstGeom prst="rect">
            <a:avLst/>
          </a:prstGeom>
          <a:noFill/>
          <a:ln>
            <a:noFill/>
          </a:ln>
        </p:spPr>
        <p:txBody>
          <a:bodyPr anchorCtr="0" anchor="t" bIns="46575" lIns="93175" spcFirstLastPara="1" rIns="93175" wrap="square" tIns="46575">
            <a:noAutofit/>
          </a:bodyPr>
          <a:lstStyle/>
          <a:p>
            <a:pPr indent="0" lvl="0" marL="0" rtl="0" algn="l">
              <a:spcBef>
                <a:spcPts val="0"/>
              </a:spcBef>
              <a:spcAft>
                <a:spcPts val="0"/>
              </a:spcAft>
              <a:buNone/>
            </a:pPr>
            <a:r>
              <a:rPr lang="en-US"/>
              <a:t>This chart may look like at Colgate or Emory, submitting a test doubles your chances of admission but that is not so.   Of the students who submitted test scores, we don’t have the other data.  Di those who submit scores also have higher GPAs, more rigorous classes, etc.    Schools apply test optional differently.   Some colleges try to only judge on what is submitted.  Others, like U of Michigan require that if you do not submit test scores, you have to explain why you did not.  Some schools will hold it against the student but others will not.</a:t>
            </a:r>
            <a:endParaRPr/>
          </a:p>
        </p:txBody>
      </p:sp>
      <p:sp>
        <p:nvSpPr>
          <p:cNvPr id="170" name="Google Shape;170;p13:notes"/>
          <p:cNvSpPr txBox="1"/>
          <p:nvPr>
            <p:ph idx="12" type="sldNum"/>
          </p:nvPr>
        </p:nvSpPr>
        <p:spPr>
          <a:xfrm>
            <a:off x="3970938" y="8829967"/>
            <a:ext cx="3037840" cy="464820"/>
          </a:xfrm>
          <a:prstGeom prst="rect">
            <a:avLst/>
          </a:prstGeom>
          <a:noFill/>
          <a:ln>
            <a:noFill/>
          </a:ln>
        </p:spPr>
        <p:txBody>
          <a:bodyPr anchorCtr="0" anchor="b" bIns="46575" lIns="93175" spcFirstLastPara="1" rIns="93175" wrap="square" tIns="46575">
            <a:noAutofit/>
          </a:bodyPr>
          <a:lstStyle/>
          <a:p>
            <a:pPr indent="0" lvl="0" marL="0" rtl="0" algn="r">
              <a:spcBef>
                <a:spcPts val="0"/>
              </a:spcBef>
              <a:spcAft>
                <a:spcPts val="0"/>
              </a:spcAft>
              <a:buNone/>
            </a:pPr>
            <a:fld id="{00000000-1234-1234-1234-123412341234}" type="slidenum">
              <a:rPr lang="en-US"/>
              <a:t>‹#›</a:t>
            </a:fld>
            <a:endParaRPr/>
          </a:p>
        </p:txBody>
      </p:sp>
    </p:spTree>
  </p:cSld>
  <p:clrMapOvr>
    <a:masterClrMapping/>
  </p:clrMapOvr>
</p:notes>
</file>

<file path=ppt/notesSlides/notesSlide14.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179" name="Shape 179"/>
        <p:cNvGrpSpPr/>
        <p:nvPr/>
      </p:nvGrpSpPr>
      <p:grpSpPr>
        <a:xfrm>
          <a:off x="0" y="0"/>
          <a:ext cx="0" cy="0"/>
          <a:chOff x="0" y="0"/>
          <a:chExt cx="0" cy="0"/>
        </a:xfrm>
      </p:grpSpPr>
      <p:sp>
        <p:nvSpPr>
          <p:cNvPr id="180" name="Google Shape;180;p14:notes"/>
          <p:cNvSpPr/>
          <p:nvPr>
            <p:ph idx="2" type="sldImg"/>
          </p:nvPr>
        </p:nvSpPr>
        <p:spPr>
          <a:xfrm>
            <a:off x="404813" y="696913"/>
            <a:ext cx="6200775" cy="3486150"/>
          </a:xfrm>
          <a:custGeom>
            <a:rect b="b" l="l" r="r" t="t"/>
            <a:pathLst>
              <a:path extrusionOk="0" h="120000" w="120000">
                <a:moveTo>
                  <a:pt x="0" y="0"/>
                </a:moveTo>
                <a:lnTo>
                  <a:pt x="120000" y="0"/>
                </a:lnTo>
                <a:lnTo>
                  <a:pt x="120000" y="120000"/>
                </a:lnTo>
                <a:lnTo>
                  <a:pt x="0" y="120000"/>
                </a:lnTo>
                <a:close/>
              </a:path>
            </a:pathLst>
          </a:custGeom>
          <a:noFill/>
          <a:ln cap="flat" cmpd="sng" w="12700">
            <a:solidFill>
              <a:srgbClr val="000000"/>
            </a:solidFill>
            <a:prstDash val="solid"/>
            <a:round/>
            <a:headEnd len="sm" w="sm" type="none"/>
            <a:tailEnd len="sm" w="sm" type="none"/>
          </a:ln>
        </p:spPr>
      </p:sp>
      <p:sp>
        <p:nvSpPr>
          <p:cNvPr id="181" name="Google Shape;181;p14:notes"/>
          <p:cNvSpPr txBox="1"/>
          <p:nvPr>
            <p:ph idx="1" type="body"/>
          </p:nvPr>
        </p:nvSpPr>
        <p:spPr>
          <a:xfrm>
            <a:off x="701040" y="4415790"/>
            <a:ext cx="5608320" cy="4183380"/>
          </a:xfrm>
          <a:prstGeom prst="rect">
            <a:avLst/>
          </a:prstGeom>
          <a:noFill/>
          <a:ln>
            <a:noFill/>
          </a:ln>
        </p:spPr>
        <p:txBody>
          <a:bodyPr anchorCtr="0" anchor="t" bIns="46575" lIns="93175" spcFirstLastPara="1" rIns="93175" wrap="square" tIns="46575">
            <a:noAutofit/>
          </a:bodyPr>
          <a:lstStyle/>
          <a:p>
            <a:pPr indent="0" lvl="0" marL="0" rtl="0" algn="l">
              <a:spcBef>
                <a:spcPts val="0"/>
              </a:spcBef>
              <a:spcAft>
                <a:spcPts val="0"/>
              </a:spcAft>
              <a:buNone/>
            </a:pPr>
            <a:r>
              <a:rPr lang="en-US"/>
              <a:t>This chart shows that since Test optional, more low income and first gen students are admitted.  </a:t>
            </a:r>
            <a:endParaRPr/>
          </a:p>
        </p:txBody>
      </p:sp>
      <p:sp>
        <p:nvSpPr>
          <p:cNvPr id="182" name="Google Shape;182;p14:notes"/>
          <p:cNvSpPr txBox="1"/>
          <p:nvPr>
            <p:ph idx="12" type="sldNum"/>
          </p:nvPr>
        </p:nvSpPr>
        <p:spPr>
          <a:xfrm>
            <a:off x="3970938" y="8829967"/>
            <a:ext cx="3037840" cy="464820"/>
          </a:xfrm>
          <a:prstGeom prst="rect">
            <a:avLst/>
          </a:prstGeom>
          <a:noFill/>
          <a:ln>
            <a:noFill/>
          </a:ln>
        </p:spPr>
        <p:txBody>
          <a:bodyPr anchorCtr="0" anchor="b" bIns="46575" lIns="93175" spcFirstLastPara="1" rIns="93175" wrap="square" tIns="46575">
            <a:noAutofit/>
          </a:bodyPr>
          <a:lstStyle/>
          <a:p>
            <a:pPr indent="0" lvl="0" marL="0" rtl="0" algn="r">
              <a:spcBef>
                <a:spcPts val="0"/>
              </a:spcBef>
              <a:spcAft>
                <a:spcPts val="0"/>
              </a:spcAft>
              <a:buNone/>
            </a:pPr>
            <a:fld id="{00000000-1234-1234-1234-123412341234}" type="slidenum">
              <a:rPr lang="en-US"/>
              <a:t>‹#›</a:t>
            </a:fld>
            <a:endParaRPr/>
          </a:p>
        </p:txBody>
      </p:sp>
    </p:spTree>
  </p:cSld>
  <p:clrMapOvr>
    <a:masterClrMapping/>
  </p:clrMapOvr>
</p:notes>
</file>

<file path=ppt/notesSlides/notesSlide15.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190" name="Shape 190"/>
        <p:cNvGrpSpPr/>
        <p:nvPr/>
      </p:nvGrpSpPr>
      <p:grpSpPr>
        <a:xfrm>
          <a:off x="0" y="0"/>
          <a:ext cx="0" cy="0"/>
          <a:chOff x="0" y="0"/>
          <a:chExt cx="0" cy="0"/>
        </a:xfrm>
      </p:grpSpPr>
      <p:sp>
        <p:nvSpPr>
          <p:cNvPr id="191" name="Google Shape;191;p15:notes"/>
          <p:cNvSpPr txBox="1"/>
          <p:nvPr>
            <p:ph idx="1" type="body"/>
          </p:nvPr>
        </p:nvSpPr>
        <p:spPr>
          <a:xfrm>
            <a:off x="701040" y="4415790"/>
            <a:ext cx="5608320" cy="4183380"/>
          </a:xfrm>
          <a:prstGeom prst="rect">
            <a:avLst/>
          </a:prstGeom>
        </p:spPr>
        <p:txBody>
          <a:bodyPr anchorCtr="0" anchor="t" bIns="46575" lIns="93175" spcFirstLastPara="1" rIns="93175" wrap="square" tIns="46575">
            <a:noAutofit/>
          </a:bodyPr>
          <a:lstStyle/>
          <a:p>
            <a:pPr indent="0" lvl="0" marL="0" rtl="0" algn="l">
              <a:spcBef>
                <a:spcPts val="420"/>
              </a:spcBef>
              <a:spcAft>
                <a:spcPts val="0"/>
              </a:spcAft>
              <a:buNone/>
            </a:pPr>
            <a:r>
              <a:t/>
            </a:r>
            <a:endParaRPr/>
          </a:p>
        </p:txBody>
      </p:sp>
      <p:sp>
        <p:nvSpPr>
          <p:cNvPr id="192" name="Google Shape;192;p15:notes"/>
          <p:cNvSpPr/>
          <p:nvPr>
            <p:ph idx="2" type="sldImg"/>
          </p:nvPr>
        </p:nvSpPr>
        <p:spPr>
          <a:xfrm>
            <a:off x="404813" y="696913"/>
            <a:ext cx="6200775" cy="3486150"/>
          </a:xfrm>
          <a:custGeom>
            <a:rect b="b" l="l" r="r" t="t"/>
            <a:pathLst>
              <a:path extrusionOk="0" h="120000" w="120000">
                <a:moveTo>
                  <a:pt x="0" y="0"/>
                </a:moveTo>
                <a:lnTo>
                  <a:pt x="120000" y="0"/>
                </a:lnTo>
                <a:lnTo>
                  <a:pt x="120000" y="120000"/>
                </a:lnTo>
                <a:lnTo>
                  <a:pt x="0" y="120000"/>
                </a:lnTo>
                <a:close/>
              </a:path>
            </a:pathLst>
          </a:custGeom>
        </p:spPr>
      </p:sp>
    </p:spTree>
  </p:cSld>
  <p:clrMapOvr>
    <a:masterClrMapping/>
  </p:clrMapOvr>
</p:notes>
</file>

<file path=ppt/notesSlides/notesSlide16.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202" name="Shape 202"/>
        <p:cNvGrpSpPr/>
        <p:nvPr/>
      </p:nvGrpSpPr>
      <p:grpSpPr>
        <a:xfrm>
          <a:off x="0" y="0"/>
          <a:ext cx="0" cy="0"/>
          <a:chOff x="0" y="0"/>
          <a:chExt cx="0" cy="0"/>
        </a:xfrm>
      </p:grpSpPr>
      <p:sp>
        <p:nvSpPr>
          <p:cNvPr id="203" name="Google Shape;203;p16:notes"/>
          <p:cNvSpPr/>
          <p:nvPr>
            <p:ph idx="2" type="sldImg"/>
          </p:nvPr>
        </p:nvSpPr>
        <p:spPr>
          <a:xfrm>
            <a:off x="404813" y="696913"/>
            <a:ext cx="6200775" cy="3486150"/>
          </a:xfrm>
          <a:custGeom>
            <a:rect b="b" l="l" r="r" t="t"/>
            <a:pathLst>
              <a:path extrusionOk="0" h="120000" w="120000">
                <a:moveTo>
                  <a:pt x="0" y="0"/>
                </a:moveTo>
                <a:lnTo>
                  <a:pt x="120000" y="0"/>
                </a:lnTo>
                <a:lnTo>
                  <a:pt x="120000" y="120000"/>
                </a:lnTo>
                <a:lnTo>
                  <a:pt x="0" y="120000"/>
                </a:lnTo>
                <a:close/>
              </a:path>
            </a:pathLst>
          </a:custGeom>
          <a:noFill/>
          <a:ln cap="flat" cmpd="sng" w="12700">
            <a:solidFill>
              <a:srgbClr val="000000"/>
            </a:solidFill>
            <a:prstDash val="solid"/>
            <a:round/>
            <a:headEnd len="sm" w="sm" type="none"/>
            <a:tailEnd len="sm" w="sm" type="none"/>
          </a:ln>
        </p:spPr>
      </p:sp>
      <p:sp>
        <p:nvSpPr>
          <p:cNvPr id="204" name="Google Shape;204;p16:notes"/>
          <p:cNvSpPr txBox="1"/>
          <p:nvPr>
            <p:ph idx="1" type="body"/>
          </p:nvPr>
        </p:nvSpPr>
        <p:spPr>
          <a:xfrm>
            <a:off x="701040" y="4415790"/>
            <a:ext cx="5608320" cy="4183380"/>
          </a:xfrm>
          <a:prstGeom prst="rect">
            <a:avLst/>
          </a:prstGeom>
          <a:noFill/>
          <a:ln>
            <a:noFill/>
          </a:ln>
        </p:spPr>
        <p:txBody>
          <a:bodyPr anchorCtr="0" anchor="t" bIns="46575" lIns="93175" spcFirstLastPara="1" rIns="93175" wrap="square" tIns="46575">
            <a:noAutofit/>
          </a:bodyPr>
          <a:lstStyle/>
          <a:p>
            <a:pPr indent="0" lvl="0" marL="0" rtl="0" algn="l">
              <a:spcBef>
                <a:spcPts val="0"/>
              </a:spcBef>
              <a:spcAft>
                <a:spcPts val="0"/>
              </a:spcAft>
              <a:buNone/>
            </a:pPr>
            <a:r>
              <a:rPr lang="en-US"/>
              <a:t>Why make the change?   From 2019 to 2022, there was a 65% decrease in number of students taking the SAT.   College board is a business.  Need to compete.</a:t>
            </a:r>
            <a:endParaRPr/>
          </a:p>
        </p:txBody>
      </p:sp>
      <p:sp>
        <p:nvSpPr>
          <p:cNvPr id="205" name="Google Shape;205;p16:notes"/>
          <p:cNvSpPr txBox="1"/>
          <p:nvPr>
            <p:ph idx="12" type="sldNum"/>
          </p:nvPr>
        </p:nvSpPr>
        <p:spPr>
          <a:xfrm>
            <a:off x="3970938" y="8829967"/>
            <a:ext cx="3037840" cy="464820"/>
          </a:xfrm>
          <a:prstGeom prst="rect">
            <a:avLst/>
          </a:prstGeom>
          <a:noFill/>
          <a:ln>
            <a:noFill/>
          </a:ln>
        </p:spPr>
        <p:txBody>
          <a:bodyPr anchorCtr="0" anchor="b" bIns="46575" lIns="93175" spcFirstLastPara="1" rIns="93175" wrap="square" tIns="46575">
            <a:noAutofit/>
          </a:bodyPr>
          <a:lstStyle/>
          <a:p>
            <a:pPr indent="0" lvl="0" marL="0" rtl="0" algn="r">
              <a:spcBef>
                <a:spcPts val="0"/>
              </a:spcBef>
              <a:spcAft>
                <a:spcPts val="0"/>
              </a:spcAft>
              <a:buNone/>
            </a:pPr>
            <a:fld id="{00000000-1234-1234-1234-123412341234}" type="slidenum">
              <a:rPr lang="en-US"/>
              <a:t>‹#›</a:t>
            </a:fld>
            <a:endParaRPr/>
          </a:p>
        </p:txBody>
      </p:sp>
    </p:spTree>
  </p:cSld>
  <p:clrMapOvr>
    <a:masterClrMapping/>
  </p:clrMapOvr>
</p:notes>
</file>

<file path=ppt/notesSlides/notesSlide17.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212" name="Shape 212"/>
        <p:cNvGrpSpPr/>
        <p:nvPr/>
      </p:nvGrpSpPr>
      <p:grpSpPr>
        <a:xfrm>
          <a:off x="0" y="0"/>
          <a:ext cx="0" cy="0"/>
          <a:chOff x="0" y="0"/>
          <a:chExt cx="0" cy="0"/>
        </a:xfrm>
      </p:grpSpPr>
      <p:sp>
        <p:nvSpPr>
          <p:cNvPr id="213" name="Google Shape;213;p17:notes"/>
          <p:cNvSpPr/>
          <p:nvPr>
            <p:ph idx="2" type="sldImg"/>
          </p:nvPr>
        </p:nvSpPr>
        <p:spPr>
          <a:xfrm>
            <a:off x="404813" y="696913"/>
            <a:ext cx="6200775" cy="3486150"/>
          </a:xfrm>
          <a:custGeom>
            <a:rect b="b" l="l" r="r" t="t"/>
            <a:pathLst>
              <a:path extrusionOk="0" h="120000" w="120000">
                <a:moveTo>
                  <a:pt x="0" y="0"/>
                </a:moveTo>
                <a:lnTo>
                  <a:pt x="120000" y="0"/>
                </a:lnTo>
                <a:lnTo>
                  <a:pt x="120000" y="120000"/>
                </a:lnTo>
                <a:lnTo>
                  <a:pt x="0" y="120000"/>
                </a:lnTo>
                <a:close/>
              </a:path>
            </a:pathLst>
          </a:custGeom>
          <a:noFill/>
          <a:ln cap="flat" cmpd="sng" w="12700">
            <a:solidFill>
              <a:srgbClr val="000000"/>
            </a:solidFill>
            <a:prstDash val="solid"/>
            <a:round/>
            <a:headEnd len="sm" w="sm" type="none"/>
            <a:tailEnd len="sm" w="sm" type="none"/>
          </a:ln>
        </p:spPr>
      </p:sp>
      <p:sp>
        <p:nvSpPr>
          <p:cNvPr id="214" name="Google Shape;214;p17:notes"/>
          <p:cNvSpPr txBox="1"/>
          <p:nvPr>
            <p:ph idx="1" type="body"/>
          </p:nvPr>
        </p:nvSpPr>
        <p:spPr>
          <a:xfrm>
            <a:off x="701040" y="4415790"/>
            <a:ext cx="5608320" cy="4183380"/>
          </a:xfrm>
          <a:prstGeom prst="rect">
            <a:avLst/>
          </a:prstGeom>
          <a:noFill/>
          <a:ln>
            <a:noFill/>
          </a:ln>
        </p:spPr>
        <p:txBody>
          <a:bodyPr anchorCtr="0" anchor="t" bIns="46575" lIns="93175" spcFirstLastPara="1" rIns="93175" wrap="square" tIns="46575">
            <a:noAutofit/>
          </a:bodyPr>
          <a:lstStyle/>
          <a:p>
            <a:pPr indent="0" lvl="0" marL="0" rtl="0" algn="l">
              <a:spcBef>
                <a:spcPts val="0"/>
              </a:spcBef>
              <a:spcAft>
                <a:spcPts val="0"/>
              </a:spcAft>
              <a:buNone/>
            </a:pPr>
            <a:r>
              <a:rPr lang="en-US"/>
              <a:t>SHORTER is better, Adaptive.</a:t>
            </a:r>
            <a:endParaRPr/>
          </a:p>
        </p:txBody>
      </p:sp>
      <p:sp>
        <p:nvSpPr>
          <p:cNvPr id="215" name="Google Shape;215;p17:notes"/>
          <p:cNvSpPr txBox="1"/>
          <p:nvPr>
            <p:ph idx="12" type="sldNum"/>
          </p:nvPr>
        </p:nvSpPr>
        <p:spPr>
          <a:xfrm>
            <a:off x="3970938" y="8829967"/>
            <a:ext cx="3037840" cy="464820"/>
          </a:xfrm>
          <a:prstGeom prst="rect">
            <a:avLst/>
          </a:prstGeom>
          <a:noFill/>
          <a:ln>
            <a:noFill/>
          </a:ln>
        </p:spPr>
        <p:txBody>
          <a:bodyPr anchorCtr="0" anchor="b" bIns="46575" lIns="93175" spcFirstLastPara="1" rIns="93175" wrap="square" tIns="46575">
            <a:noAutofit/>
          </a:bodyPr>
          <a:lstStyle/>
          <a:p>
            <a:pPr indent="0" lvl="0" marL="0" rtl="0" algn="r">
              <a:spcBef>
                <a:spcPts val="0"/>
              </a:spcBef>
              <a:spcAft>
                <a:spcPts val="0"/>
              </a:spcAft>
              <a:buNone/>
            </a:pPr>
            <a:fld id="{00000000-1234-1234-1234-123412341234}" type="slidenum">
              <a:rPr lang="en-US"/>
              <a:t>‹#›</a:t>
            </a:fld>
            <a:endParaRPr/>
          </a:p>
        </p:txBody>
      </p:sp>
    </p:spTree>
  </p:cSld>
  <p:clrMapOvr>
    <a:masterClrMapping/>
  </p:clrMapOvr>
</p:notes>
</file>

<file path=ppt/notesSlides/notesSlide18.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223" name="Shape 223"/>
        <p:cNvGrpSpPr/>
        <p:nvPr/>
      </p:nvGrpSpPr>
      <p:grpSpPr>
        <a:xfrm>
          <a:off x="0" y="0"/>
          <a:ext cx="0" cy="0"/>
          <a:chOff x="0" y="0"/>
          <a:chExt cx="0" cy="0"/>
        </a:xfrm>
      </p:grpSpPr>
      <p:sp>
        <p:nvSpPr>
          <p:cNvPr id="224" name="Google Shape;224;p18:notes"/>
          <p:cNvSpPr txBox="1"/>
          <p:nvPr>
            <p:ph idx="1" type="body"/>
          </p:nvPr>
        </p:nvSpPr>
        <p:spPr>
          <a:xfrm>
            <a:off x="701040" y="4415790"/>
            <a:ext cx="5608320" cy="4183380"/>
          </a:xfrm>
          <a:prstGeom prst="rect">
            <a:avLst/>
          </a:prstGeom>
        </p:spPr>
        <p:txBody>
          <a:bodyPr anchorCtr="0" anchor="t" bIns="46575" lIns="93175" spcFirstLastPara="1" rIns="93175" wrap="square" tIns="46575">
            <a:noAutofit/>
          </a:bodyPr>
          <a:lstStyle/>
          <a:p>
            <a:pPr indent="0" lvl="0" marL="0" rtl="0" algn="l">
              <a:spcBef>
                <a:spcPts val="420"/>
              </a:spcBef>
              <a:spcAft>
                <a:spcPts val="0"/>
              </a:spcAft>
              <a:buNone/>
            </a:pPr>
            <a:r>
              <a:t/>
            </a:r>
            <a:endParaRPr/>
          </a:p>
        </p:txBody>
      </p:sp>
      <p:sp>
        <p:nvSpPr>
          <p:cNvPr id="225" name="Google Shape;225;p18:notes"/>
          <p:cNvSpPr/>
          <p:nvPr>
            <p:ph idx="2" type="sldImg"/>
          </p:nvPr>
        </p:nvSpPr>
        <p:spPr>
          <a:xfrm>
            <a:off x="404813" y="696913"/>
            <a:ext cx="6200775" cy="3486150"/>
          </a:xfrm>
          <a:custGeom>
            <a:rect b="b" l="l" r="r" t="t"/>
            <a:pathLst>
              <a:path extrusionOk="0" h="120000" w="120000">
                <a:moveTo>
                  <a:pt x="0" y="0"/>
                </a:moveTo>
                <a:lnTo>
                  <a:pt x="120000" y="0"/>
                </a:lnTo>
                <a:lnTo>
                  <a:pt x="120000" y="120000"/>
                </a:lnTo>
                <a:lnTo>
                  <a:pt x="0" y="120000"/>
                </a:lnTo>
                <a:close/>
              </a:path>
            </a:pathLst>
          </a:custGeom>
        </p:spPr>
      </p:sp>
    </p:spTree>
  </p:cSld>
  <p:clrMapOvr>
    <a:masterClrMapping/>
  </p:clrMapOvr>
</p:notes>
</file>

<file path=ppt/notesSlides/notesSlide19.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232" name="Shape 232"/>
        <p:cNvGrpSpPr/>
        <p:nvPr/>
      </p:nvGrpSpPr>
      <p:grpSpPr>
        <a:xfrm>
          <a:off x="0" y="0"/>
          <a:ext cx="0" cy="0"/>
          <a:chOff x="0" y="0"/>
          <a:chExt cx="0" cy="0"/>
        </a:xfrm>
      </p:grpSpPr>
      <p:sp>
        <p:nvSpPr>
          <p:cNvPr id="233" name="Google Shape;233;p19:notes"/>
          <p:cNvSpPr/>
          <p:nvPr>
            <p:ph idx="2" type="sldImg"/>
          </p:nvPr>
        </p:nvSpPr>
        <p:spPr>
          <a:xfrm>
            <a:off x="379413" y="685800"/>
            <a:ext cx="6099175" cy="3429000"/>
          </a:xfrm>
          <a:custGeom>
            <a:rect b="b" l="l" r="r" t="t"/>
            <a:pathLst>
              <a:path extrusionOk="0" h="120000" w="120000">
                <a:moveTo>
                  <a:pt x="0" y="0"/>
                </a:moveTo>
                <a:lnTo>
                  <a:pt x="120000" y="0"/>
                </a:lnTo>
                <a:lnTo>
                  <a:pt x="120000" y="120000"/>
                </a:lnTo>
                <a:lnTo>
                  <a:pt x="0" y="120000"/>
                </a:lnTo>
                <a:close/>
              </a:path>
            </a:pathLst>
          </a:custGeom>
          <a:noFill/>
          <a:ln cap="flat" cmpd="sng" w="12700">
            <a:solidFill>
              <a:srgbClr val="000000"/>
            </a:solidFill>
            <a:prstDash val="solid"/>
            <a:round/>
            <a:headEnd len="sm" w="sm" type="none"/>
            <a:tailEnd len="sm" w="sm" type="none"/>
          </a:ln>
        </p:spPr>
      </p:sp>
      <p:sp>
        <p:nvSpPr>
          <p:cNvPr id="234" name="Google Shape;234;p19:notes"/>
          <p:cNvSpPr txBox="1"/>
          <p:nvPr>
            <p:ph idx="1" type="body"/>
          </p:nvPr>
        </p:nvSpPr>
        <p:spPr>
          <a:xfrm>
            <a:off x="685800" y="4343400"/>
            <a:ext cx="5486400" cy="4114800"/>
          </a:xfrm>
          <a:prstGeom prst="rect">
            <a:avLst/>
          </a:prstGeom>
          <a:noFill/>
          <a:ln>
            <a:noFill/>
          </a:ln>
        </p:spPr>
        <p:txBody>
          <a:bodyPr anchorCtr="0" anchor="t" bIns="45700" lIns="91425" spcFirstLastPara="1" rIns="91425" wrap="square" tIns="45700">
            <a:noAutofit/>
          </a:bodyPr>
          <a:lstStyle/>
          <a:p>
            <a:pPr indent="0" lvl="0" marL="0" rtl="0" algn="l">
              <a:spcBef>
                <a:spcPts val="420"/>
              </a:spcBef>
              <a:spcAft>
                <a:spcPts val="0"/>
              </a:spcAft>
              <a:buNone/>
            </a:pPr>
            <a:r>
              <a:t/>
            </a:r>
            <a:endParaRPr/>
          </a:p>
        </p:txBody>
      </p:sp>
      <p:sp>
        <p:nvSpPr>
          <p:cNvPr id="235" name="Google Shape;235;p19:notes"/>
          <p:cNvSpPr txBox="1"/>
          <p:nvPr>
            <p:ph idx="12" type="sldNum"/>
          </p:nvPr>
        </p:nvSpPr>
        <p:spPr>
          <a:xfrm>
            <a:off x="3884613" y="8685213"/>
            <a:ext cx="2971800" cy="457200"/>
          </a:xfrm>
          <a:prstGeom prst="rect">
            <a:avLst/>
          </a:prstGeom>
          <a:noFill/>
          <a:ln>
            <a:noFill/>
          </a:ln>
        </p:spPr>
        <p:txBody>
          <a:bodyPr anchorCtr="0" anchor="b" bIns="45700" lIns="91425" spcFirstLastPara="1" rIns="91425" wrap="square" tIns="45700">
            <a:noAutofit/>
          </a:bodyPr>
          <a:lstStyle/>
          <a:p>
            <a:pPr indent="0" lvl="0" marL="0" rtl="0" algn="r">
              <a:lnSpc>
                <a:spcPct val="100000"/>
              </a:lnSpc>
              <a:spcBef>
                <a:spcPts val="0"/>
              </a:spcBef>
              <a:spcAft>
                <a:spcPts val="0"/>
              </a:spcAft>
              <a:buClr>
                <a:schemeClr val="dk1"/>
              </a:buClr>
              <a:buSzPts val="1400"/>
              <a:buFont typeface="Calibri"/>
              <a:buNone/>
            </a:pPr>
            <a:fld id="{00000000-1234-1234-1234-123412341234}" type="slidenum">
              <a:rPr lang="en-US"/>
              <a:t>‹#›</a:t>
            </a:fld>
            <a:endParaRPr/>
          </a:p>
        </p:txBody>
      </p:sp>
    </p:spTree>
  </p:cSld>
  <p:clrMapOvr>
    <a:masterClrMapping/>
  </p:clrMapOvr>
</p:notes>
</file>

<file path=ppt/notesSlides/notesSlide20.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256" name="Shape 256"/>
        <p:cNvGrpSpPr/>
        <p:nvPr/>
      </p:nvGrpSpPr>
      <p:grpSpPr>
        <a:xfrm>
          <a:off x="0" y="0"/>
          <a:ext cx="0" cy="0"/>
          <a:chOff x="0" y="0"/>
          <a:chExt cx="0" cy="0"/>
        </a:xfrm>
      </p:grpSpPr>
      <p:sp>
        <p:nvSpPr>
          <p:cNvPr id="257" name="Google Shape;257;p20:notes"/>
          <p:cNvSpPr/>
          <p:nvPr>
            <p:ph idx="2" type="sldImg"/>
          </p:nvPr>
        </p:nvSpPr>
        <p:spPr>
          <a:xfrm>
            <a:off x="404813" y="696913"/>
            <a:ext cx="6200775" cy="3486150"/>
          </a:xfrm>
          <a:custGeom>
            <a:rect b="b" l="l" r="r" t="t"/>
            <a:pathLst>
              <a:path extrusionOk="0" h="120000" w="120000">
                <a:moveTo>
                  <a:pt x="0" y="0"/>
                </a:moveTo>
                <a:lnTo>
                  <a:pt x="120000" y="0"/>
                </a:lnTo>
                <a:lnTo>
                  <a:pt x="120000" y="120000"/>
                </a:lnTo>
                <a:lnTo>
                  <a:pt x="0" y="120000"/>
                </a:lnTo>
                <a:close/>
              </a:path>
            </a:pathLst>
          </a:custGeom>
          <a:noFill/>
          <a:ln cap="flat" cmpd="sng" w="12700">
            <a:solidFill>
              <a:srgbClr val="000000"/>
            </a:solidFill>
            <a:prstDash val="solid"/>
            <a:round/>
            <a:headEnd len="sm" w="sm" type="none"/>
            <a:tailEnd len="sm" w="sm" type="none"/>
          </a:ln>
        </p:spPr>
      </p:sp>
      <p:sp>
        <p:nvSpPr>
          <p:cNvPr id="258" name="Google Shape;258;p20:notes"/>
          <p:cNvSpPr txBox="1"/>
          <p:nvPr>
            <p:ph idx="1" type="body"/>
          </p:nvPr>
        </p:nvSpPr>
        <p:spPr>
          <a:xfrm>
            <a:off x="701040" y="4415790"/>
            <a:ext cx="5608320" cy="4183380"/>
          </a:xfrm>
          <a:prstGeom prst="rect">
            <a:avLst/>
          </a:prstGeom>
          <a:noFill/>
          <a:ln>
            <a:noFill/>
          </a:ln>
        </p:spPr>
        <p:txBody>
          <a:bodyPr anchorCtr="0" anchor="t" bIns="46575" lIns="93175" spcFirstLastPara="1" rIns="93175" wrap="square" tIns="46575">
            <a:noAutofit/>
          </a:bodyPr>
          <a:lstStyle/>
          <a:p>
            <a:pPr indent="0" lvl="0" marL="0" rtl="0" algn="l">
              <a:spcBef>
                <a:spcPts val="0"/>
              </a:spcBef>
              <a:spcAft>
                <a:spcPts val="0"/>
              </a:spcAft>
              <a:buNone/>
            </a:pPr>
            <a:r>
              <a:rPr lang="en-US"/>
              <a:t>Have not yet determined how they will score for National Merit but should be similar</a:t>
            </a:r>
            <a:endParaRPr/>
          </a:p>
        </p:txBody>
      </p:sp>
      <p:sp>
        <p:nvSpPr>
          <p:cNvPr id="259" name="Google Shape;259;p20:notes"/>
          <p:cNvSpPr txBox="1"/>
          <p:nvPr>
            <p:ph idx="12" type="sldNum"/>
          </p:nvPr>
        </p:nvSpPr>
        <p:spPr>
          <a:xfrm>
            <a:off x="3970938" y="8829967"/>
            <a:ext cx="3037840" cy="464820"/>
          </a:xfrm>
          <a:prstGeom prst="rect">
            <a:avLst/>
          </a:prstGeom>
          <a:noFill/>
          <a:ln>
            <a:noFill/>
          </a:ln>
        </p:spPr>
        <p:txBody>
          <a:bodyPr anchorCtr="0" anchor="b" bIns="46575" lIns="93175" spcFirstLastPara="1" rIns="93175" wrap="square" tIns="46575">
            <a:noAutofit/>
          </a:bodyPr>
          <a:lstStyle/>
          <a:p>
            <a:pPr indent="0" lvl="0" marL="0" rtl="0" algn="r">
              <a:spcBef>
                <a:spcPts val="0"/>
              </a:spcBef>
              <a:spcAft>
                <a:spcPts val="0"/>
              </a:spcAft>
              <a:buNone/>
            </a:pPr>
            <a:fld id="{00000000-1234-1234-1234-123412341234}" type="slidenum">
              <a:rPr lang="en-US"/>
              <a:t>‹#›</a:t>
            </a:fld>
            <a:endParaRPr/>
          </a:p>
        </p:txBody>
      </p:sp>
    </p:spTree>
  </p:cSld>
  <p:clrMapOvr>
    <a:masterClrMapping/>
  </p:clrMapOvr>
</p:notes>
</file>

<file path=ppt/notesSlides/notesSlide21.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267" name="Shape 267"/>
        <p:cNvGrpSpPr/>
        <p:nvPr/>
      </p:nvGrpSpPr>
      <p:grpSpPr>
        <a:xfrm>
          <a:off x="0" y="0"/>
          <a:ext cx="0" cy="0"/>
          <a:chOff x="0" y="0"/>
          <a:chExt cx="0" cy="0"/>
        </a:xfrm>
      </p:grpSpPr>
      <p:sp>
        <p:nvSpPr>
          <p:cNvPr id="268" name="Google Shape;268;p21:notes"/>
          <p:cNvSpPr txBox="1"/>
          <p:nvPr>
            <p:ph idx="1" type="body"/>
          </p:nvPr>
        </p:nvSpPr>
        <p:spPr>
          <a:xfrm>
            <a:off x="701040" y="4415790"/>
            <a:ext cx="5608320" cy="4183380"/>
          </a:xfrm>
          <a:prstGeom prst="rect">
            <a:avLst/>
          </a:prstGeom>
        </p:spPr>
        <p:txBody>
          <a:bodyPr anchorCtr="0" anchor="t" bIns="46575" lIns="93175" spcFirstLastPara="1" rIns="93175" wrap="square" tIns="46575">
            <a:noAutofit/>
          </a:bodyPr>
          <a:lstStyle/>
          <a:p>
            <a:pPr indent="0" lvl="0" marL="0" rtl="0" algn="l">
              <a:spcBef>
                <a:spcPts val="420"/>
              </a:spcBef>
              <a:spcAft>
                <a:spcPts val="0"/>
              </a:spcAft>
              <a:buNone/>
            </a:pPr>
            <a:r>
              <a:t/>
            </a:r>
            <a:endParaRPr/>
          </a:p>
        </p:txBody>
      </p:sp>
      <p:sp>
        <p:nvSpPr>
          <p:cNvPr id="269" name="Google Shape;269;p21:notes"/>
          <p:cNvSpPr/>
          <p:nvPr>
            <p:ph idx="2" type="sldImg"/>
          </p:nvPr>
        </p:nvSpPr>
        <p:spPr>
          <a:xfrm>
            <a:off x="404813" y="696913"/>
            <a:ext cx="6200775" cy="3486150"/>
          </a:xfrm>
          <a:custGeom>
            <a:rect b="b" l="l" r="r" t="t"/>
            <a:pathLst>
              <a:path extrusionOk="0" h="120000" w="120000">
                <a:moveTo>
                  <a:pt x="0" y="0"/>
                </a:moveTo>
                <a:lnTo>
                  <a:pt x="120000" y="0"/>
                </a:lnTo>
                <a:lnTo>
                  <a:pt x="120000" y="120000"/>
                </a:lnTo>
                <a:lnTo>
                  <a:pt x="0" y="120000"/>
                </a:lnTo>
                <a:close/>
              </a:path>
            </a:pathLst>
          </a:custGeom>
        </p:spPr>
      </p:sp>
    </p:spTree>
  </p:cSld>
  <p:clrMapOvr>
    <a:masterClrMapping/>
  </p:clrMapOvr>
</p:notes>
</file>

<file path=ppt/notesSlides/notesSlide22.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279" name="Shape 279"/>
        <p:cNvGrpSpPr/>
        <p:nvPr/>
      </p:nvGrpSpPr>
      <p:grpSpPr>
        <a:xfrm>
          <a:off x="0" y="0"/>
          <a:ext cx="0" cy="0"/>
          <a:chOff x="0" y="0"/>
          <a:chExt cx="0" cy="0"/>
        </a:xfrm>
      </p:grpSpPr>
      <p:sp>
        <p:nvSpPr>
          <p:cNvPr id="280" name="Google Shape;280;p22:notes"/>
          <p:cNvSpPr/>
          <p:nvPr>
            <p:ph idx="2" type="sldImg"/>
          </p:nvPr>
        </p:nvSpPr>
        <p:spPr>
          <a:xfrm>
            <a:off x="404813" y="696913"/>
            <a:ext cx="6200775" cy="3486150"/>
          </a:xfrm>
          <a:custGeom>
            <a:rect b="b" l="l" r="r" t="t"/>
            <a:pathLst>
              <a:path extrusionOk="0" h="120000" w="120000">
                <a:moveTo>
                  <a:pt x="0" y="0"/>
                </a:moveTo>
                <a:lnTo>
                  <a:pt x="120000" y="0"/>
                </a:lnTo>
                <a:lnTo>
                  <a:pt x="120000" y="120000"/>
                </a:lnTo>
                <a:lnTo>
                  <a:pt x="0" y="120000"/>
                </a:lnTo>
                <a:close/>
              </a:path>
            </a:pathLst>
          </a:custGeom>
          <a:noFill/>
          <a:ln cap="flat" cmpd="sng" w="12700">
            <a:solidFill>
              <a:srgbClr val="000000"/>
            </a:solidFill>
            <a:prstDash val="solid"/>
            <a:round/>
            <a:headEnd len="sm" w="sm" type="none"/>
            <a:tailEnd len="sm" w="sm" type="none"/>
          </a:ln>
        </p:spPr>
      </p:sp>
      <p:sp>
        <p:nvSpPr>
          <p:cNvPr id="281" name="Google Shape;281;p22:notes"/>
          <p:cNvSpPr txBox="1"/>
          <p:nvPr>
            <p:ph idx="1" type="body"/>
          </p:nvPr>
        </p:nvSpPr>
        <p:spPr>
          <a:xfrm>
            <a:off x="701040" y="4415790"/>
            <a:ext cx="5608320" cy="4183380"/>
          </a:xfrm>
          <a:prstGeom prst="rect">
            <a:avLst/>
          </a:prstGeom>
          <a:noFill/>
          <a:ln>
            <a:noFill/>
          </a:ln>
        </p:spPr>
        <p:txBody>
          <a:bodyPr anchorCtr="0" anchor="t" bIns="46575" lIns="93175" spcFirstLastPara="1" rIns="93175" wrap="square" tIns="46575">
            <a:noAutofit/>
          </a:bodyPr>
          <a:lstStyle/>
          <a:p>
            <a:pPr indent="0" lvl="0" marL="0" rtl="0" algn="l">
              <a:spcBef>
                <a:spcPts val="0"/>
              </a:spcBef>
              <a:spcAft>
                <a:spcPts val="0"/>
              </a:spcAft>
              <a:buNone/>
            </a:pPr>
            <a:r>
              <a:rPr lang="en-US"/>
              <a:t>Adaptive tests go back to the 1970’s.  Idea is that you can have a shorter test with more accuracy.  On SAT now, ALL questions are worth the same.  On digital, harder questions mean a higher score.</a:t>
            </a:r>
            <a:endParaRPr/>
          </a:p>
        </p:txBody>
      </p:sp>
      <p:sp>
        <p:nvSpPr>
          <p:cNvPr id="282" name="Google Shape;282;p22:notes"/>
          <p:cNvSpPr txBox="1"/>
          <p:nvPr>
            <p:ph idx="12" type="sldNum"/>
          </p:nvPr>
        </p:nvSpPr>
        <p:spPr>
          <a:xfrm>
            <a:off x="3970938" y="8829967"/>
            <a:ext cx="3037840" cy="464820"/>
          </a:xfrm>
          <a:prstGeom prst="rect">
            <a:avLst/>
          </a:prstGeom>
          <a:noFill/>
          <a:ln>
            <a:noFill/>
          </a:ln>
        </p:spPr>
        <p:txBody>
          <a:bodyPr anchorCtr="0" anchor="b" bIns="46575" lIns="93175" spcFirstLastPara="1" rIns="93175" wrap="square" tIns="46575">
            <a:noAutofit/>
          </a:bodyPr>
          <a:lstStyle/>
          <a:p>
            <a:pPr indent="0" lvl="0" marL="0" rtl="0" algn="r">
              <a:spcBef>
                <a:spcPts val="0"/>
              </a:spcBef>
              <a:spcAft>
                <a:spcPts val="0"/>
              </a:spcAft>
              <a:buNone/>
            </a:pPr>
            <a:fld id="{00000000-1234-1234-1234-123412341234}" type="slidenum">
              <a:rPr lang="en-US"/>
              <a:t>‹#›</a:t>
            </a:fld>
            <a:endParaRPr/>
          </a:p>
        </p:txBody>
      </p:sp>
    </p:spTree>
  </p:cSld>
  <p:clrMapOvr>
    <a:masterClrMapping/>
  </p:clrMapOvr>
</p:notes>
</file>

<file path=ppt/notesSlides/notesSlide23.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312" name="Shape 312"/>
        <p:cNvGrpSpPr/>
        <p:nvPr/>
      </p:nvGrpSpPr>
      <p:grpSpPr>
        <a:xfrm>
          <a:off x="0" y="0"/>
          <a:ext cx="0" cy="0"/>
          <a:chOff x="0" y="0"/>
          <a:chExt cx="0" cy="0"/>
        </a:xfrm>
      </p:grpSpPr>
      <p:sp>
        <p:nvSpPr>
          <p:cNvPr id="313" name="Google Shape;313;p23:notes"/>
          <p:cNvSpPr/>
          <p:nvPr>
            <p:ph idx="2" type="sldImg"/>
          </p:nvPr>
        </p:nvSpPr>
        <p:spPr>
          <a:xfrm>
            <a:off x="404813" y="696913"/>
            <a:ext cx="6200775" cy="3486150"/>
          </a:xfrm>
          <a:custGeom>
            <a:rect b="b" l="l" r="r" t="t"/>
            <a:pathLst>
              <a:path extrusionOk="0" h="120000" w="120000">
                <a:moveTo>
                  <a:pt x="0" y="0"/>
                </a:moveTo>
                <a:lnTo>
                  <a:pt x="120000" y="0"/>
                </a:lnTo>
                <a:lnTo>
                  <a:pt x="120000" y="120000"/>
                </a:lnTo>
                <a:lnTo>
                  <a:pt x="0" y="120000"/>
                </a:lnTo>
                <a:close/>
              </a:path>
            </a:pathLst>
          </a:custGeom>
          <a:noFill/>
          <a:ln cap="flat" cmpd="sng" w="12700">
            <a:solidFill>
              <a:srgbClr val="000000"/>
            </a:solidFill>
            <a:prstDash val="solid"/>
            <a:round/>
            <a:headEnd len="sm" w="sm" type="none"/>
            <a:tailEnd len="sm" w="sm" type="none"/>
          </a:ln>
        </p:spPr>
      </p:sp>
      <p:sp>
        <p:nvSpPr>
          <p:cNvPr id="314" name="Google Shape;314;p23:notes"/>
          <p:cNvSpPr txBox="1"/>
          <p:nvPr>
            <p:ph idx="1" type="body"/>
          </p:nvPr>
        </p:nvSpPr>
        <p:spPr>
          <a:xfrm>
            <a:off x="701040" y="4415790"/>
            <a:ext cx="5608320" cy="4183380"/>
          </a:xfrm>
          <a:prstGeom prst="rect">
            <a:avLst/>
          </a:prstGeom>
          <a:noFill/>
          <a:ln>
            <a:noFill/>
          </a:ln>
        </p:spPr>
        <p:txBody>
          <a:bodyPr anchorCtr="0" anchor="t" bIns="46575" lIns="93175" spcFirstLastPara="1" rIns="93175" wrap="square" tIns="46575">
            <a:noAutofit/>
          </a:bodyPr>
          <a:lstStyle/>
          <a:p>
            <a:pPr indent="0" lvl="0" marL="0" rtl="0" algn="l">
              <a:spcBef>
                <a:spcPts val="0"/>
              </a:spcBef>
              <a:spcAft>
                <a:spcPts val="0"/>
              </a:spcAft>
              <a:buNone/>
            </a:pPr>
            <a:r>
              <a:rPr lang="en-US"/>
              <a:t>Kids can skip and come back within a module   Module 2 – either A or B – easier or more challenging – different questions have different weights</a:t>
            </a:r>
            <a:endParaRPr/>
          </a:p>
        </p:txBody>
      </p:sp>
      <p:sp>
        <p:nvSpPr>
          <p:cNvPr id="315" name="Google Shape;315;p23:notes"/>
          <p:cNvSpPr txBox="1"/>
          <p:nvPr>
            <p:ph idx="12" type="sldNum"/>
          </p:nvPr>
        </p:nvSpPr>
        <p:spPr>
          <a:xfrm>
            <a:off x="3970938" y="8829967"/>
            <a:ext cx="3037840" cy="464820"/>
          </a:xfrm>
          <a:prstGeom prst="rect">
            <a:avLst/>
          </a:prstGeom>
          <a:noFill/>
          <a:ln>
            <a:noFill/>
          </a:ln>
        </p:spPr>
        <p:txBody>
          <a:bodyPr anchorCtr="0" anchor="b" bIns="46575" lIns="93175" spcFirstLastPara="1" rIns="93175" wrap="square" tIns="46575">
            <a:noAutofit/>
          </a:bodyPr>
          <a:lstStyle/>
          <a:p>
            <a:pPr indent="0" lvl="0" marL="0" rtl="0" algn="r">
              <a:spcBef>
                <a:spcPts val="0"/>
              </a:spcBef>
              <a:spcAft>
                <a:spcPts val="0"/>
              </a:spcAft>
              <a:buNone/>
            </a:pPr>
            <a:fld id="{00000000-1234-1234-1234-123412341234}" type="slidenum">
              <a:rPr lang="en-US"/>
              <a:t>‹#›</a:t>
            </a:fld>
            <a:endParaRPr/>
          </a:p>
        </p:txBody>
      </p:sp>
    </p:spTree>
  </p:cSld>
  <p:clrMapOvr>
    <a:masterClrMapping/>
  </p:clrMapOvr>
</p:notes>
</file>

<file path=ppt/notesSlides/notesSlide24.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337" name="Shape 337"/>
        <p:cNvGrpSpPr/>
        <p:nvPr/>
      </p:nvGrpSpPr>
      <p:grpSpPr>
        <a:xfrm>
          <a:off x="0" y="0"/>
          <a:ext cx="0" cy="0"/>
          <a:chOff x="0" y="0"/>
          <a:chExt cx="0" cy="0"/>
        </a:xfrm>
      </p:grpSpPr>
      <p:sp>
        <p:nvSpPr>
          <p:cNvPr id="338" name="Google Shape;338;p24:notes"/>
          <p:cNvSpPr txBox="1"/>
          <p:nvPr>
            <p:ph idx="1" type="body"/>
          </p:nvPr>
        </p:nvSpPr>
        <p:spPr>
          <a:xfrm>
            <a:off x="701040" y="4415790"/>
            <a:ext cx="5608320" cy="4183380"/>
          </a:xfrm>
          <a:prstGeom prst="rect">
            <a:avLst/>
          </a:prstGeom>
        </p:spPr>
        <p:txBody>
          <a:bodyPr anchorCtr="0" anchor="t" bIns="46575" lIns="93175" spcFirstLastPara="1" rIns="93175" wrap="square" tIns="46575">
            <a:noAutofit/>
          </a:bodyPr>
          <a:lstStyle/>
          <a:p>
            <a:pPr indent="0" lvl="0" marL="0" rtl="0" algn="l">
              <a:spcBef>
                <a:spcPts val="420"/>
              </a:spcBef>
              <a:spcAft>
                <a:spcPts val="0"/>
              </a:spcAft>
              <a:buNone/>
            </a:pPr>
            <a:r>
              <a:t/>
            </a:r>
            <a:endParaRPr/>
          </a:p>
        </p:txBody>
      </p:sp>
      <p:sp>
        <p:nvSpPr>
          <p:cNvPr id="339" name="Google Shape;339;p24:notes"/>
          <p:cNvSpPr/>
          <p:nvPr>
            <p:ph idx="2" type="sldImg"/>
          </p:nvPr>
        </p:nvSpPr>
        <p:spPr>
          <a:xfrm>
            <a:off x="404813" y="696913"/>
            <a:ext cx="6200775" cy="3486150"/>
          </a:xfrm>
          <a:custGeom>
            <a:rect b="b" l="l" r="r" t="t"/>
            <a:pathLst>
              <a:path extrusionOk="0" h="120000" w="120000">
                <a:moveTo>
                  <a:pt x="0" y="0"/>
                </a:moveTo>
                <a:lnTo>
                  <a:pt x="120000" y="0"/>
                </a:lnTo>
                <a:lnTo>
                  <a:pt x="120000" y="120000"/>
                </a:lnTo>
                <a:lnTo>
                  <a:pt x="0" y="120000"/>
                </a:lnTo>
                <a:close/>
              </a:path>
            </a:pathLst>
          </a:custGeom>
        </p:spPr>
      </p:sp>
    </p:spTree>
  </p:cSld>
  <p:clrMapOvr>
    <a:masterClrMapping/>
  </p:clrMapOvr>
</p:notes>
</file>

<file path=ppt/notesSlides/notesSlide25.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389" name="Shape 389"/>
        <p:cNvGrpSpPr/>
        <p:nvPr/>
      </p:nvGrpSpPr>
      <p:grpSpPr>
        <a:xfrm>
          <a:off x="0" y="0"/>
          <a:ext cx="0" cy="0"/>
          <a:chOff x="0" y="0"/>
          <a:chExt cx="0" cy="0"/>
        </a:xfrm>
      </p:grpSpPr>
      <p:sp>
        <p:nvSpPr>
          <p:cNvPr id="390" name="Google Shape;390;p25:notes"/>
          <p:cNvSpPr/>
          <p:nvPr>
            <p:ph idx="2" type="sldImg"/>
          </p:nvPr>
        </p:nvSpPr>
        <p:spPr>
          <a:xfrm>
            <a:off x="404813" y="696913"/>
            <a:ext cx="6200775" cy="3486150"/>
          </a:xfrm>
          <a:custGeom>
            <a:rect b="b" l="l" r="r" t="t"/>
            <a:pathLst>
              <a:path extrusionOk="0" h="120000" w="120000">
                <a:moveTo>
                  <a:pt x="0" y="0"/>
                </a:moveTo>
                <a:lnTo>
                  <a:pt x="120000" y="0"/>
                </a:lnTo>
                <a:lnTo>
                  <a:pt x="120000" y="120000"/>
                </a:lnTo>
                <a:lnTo>
                  <a:pt x="0" y="120000"/>
                </a:lnTo>
                <a:close/>
              </a:path>
            </a:pathLst>
          </a:custGeom>
          <a:noFill/>
          <a:ln cap="flat" cmpd="sng" w="12700">
            <a:solidFill>
              <a:srgbClr val="000000"/>
            </a:solidFill>
            <a:prstDash val="solid"/>
            <a:round/>
            <a:headEnd len="sm" w="sm" type="none"/>
            <a:tailEnd len="sm" w="sm" type="none"/>
          </a:ln>
        </p:spPr>
      </p:sp>
      <p:sp>
        <p:nvSpPr>
          <p:cNvPr id="391" name="Google Shape;391;p25:notes"/>
          <p:cNvSpPr txBox="1"/>
          <p:nvPr>
            <p:ph idx="1" type="body"/>
          </p:nvPr>
        </p:nvSpPr>
        <p:spPr>
          <a:xfrm>
            <a:off x="701040" y="4415790"/>
            <a:ext cx="5608320" cy="4183380"/>
          </a:xfrm>
          <a:prstGeom prst="rect">
            <a:avLst/>
          </a:prstGeom>
          <a:noFill/>
          <a:ln>
            <a:noFill/>
          </a:ln>
        </p:spPr>
        <p:txBody>
          <a:bodyPr anchorCtr="0" anchor="t" bIns="46575" lIns="93175" spcFirstLastPara="1" rIns="93175" wrap="square" tIns="46575">
            <a:noAutofit/>
          </a:bodyPr>
          <a:lstStyle/>
          <a:p>
            <a:pPr indent="0" lvl="0" marL="0" rtl="0" algn="l">
              <a:spcBef>
                <a:spcPts val="0"/>
              </a:spcBef>
              <a:spcAft>
                <a:spcPts val="0"/>
              </a:spcAft>
              <a:buNone/>
            </a:pPr>
            <a:r>
              <a:t/>
            </a:r>
            <a:endParaRPr/>
          </a:p>
        </p:txBody>
      </p:sp>
      <p:sp>
        <p:nvSpPr>
          <p:cNvPr id="392" name="Google Shape;392;p25:notes"/>
          <p:cNvSpPr txBox="1"/>
          <p:nvPr>
            <p:ph idx="12" type="sldNum"/>
          </p:nvPr>
        </p:nvSpPr>
        <p:spPr>
          <a:xfrm>
            <a:off x="3970938" y="8829967"/>
            <a:ext cx="3037840" cy="464820"/>
          </a:xfrm>
          <a:prstGeom prst="rect">
            <a:avLst/>
          </a:prstGeom>
          <a:noFill/>
          <a:ln>
            <a:noFill/>
          </a:ln>
        </p:spPr>
        <p:txBody>
          <a:bodyPr anchorCtr="0" anchor="b" bIns="46575" lIns="93175" spcFirstLastPara="1" rIns="93175" wrap="square" tIns="46575">
            <a:noAutofit/>
          </a:bodyPr>
          <a:lstStyle/>
          <a:p>
            <a:pPr indent="0" lvl="0" marL="0" rtl="0" algn="r">
              <a:spcBef>
                <a:spcPts val="0"/>
              </a:spcBef>
              <a:spcAft>
                <a:spcPts val="0"/>
              </a:spcAft>
              <a:buNone/>
            </a:pPr>
            <a:fld id="{00000000-1234-1234-1234-123412341234}" type="slidenum">
              <a:rPr lang="en-US"/>
              <a:t>‹#›</a:t>
            </a:fld>
            <a:endParaRPr/>
          </a:p>
        </p:txBody>
      </p:sp>
    </p:spTree>
  </p:cSld>
  <p:clrMapOvr>
    <a:masterClrMapping/>
  </p:clrMapOvr>
</p:notes>
</file>

<file path=ppt/notesSlides/notesSlide26.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399" name="Shape 399"/>
        <p:cNvGrpSpPr/>
        <p:nvPr/>
      </p:nvGrpSpPr>
      <p:grpSpPr>
        <a:xfrm>
          <a:off x="0" y="0"/>
          <a:ext cx="0" cy="0"/>
          <a:chOff x="0" y="0"/>
          <a:chExt cx="0" cy="0"/>
        </a:xfrm>
      </p:grpSpPr>
      <p:sp>
        <p:nvSpPr>
          <p:cNvPr id="400" name="Google Shape;400;p26:notes"/>
          <p:cNvSpPr/>
          <p:nvPr>
            <p:ph idx="2" type="sldImg"/>
          </p:nvPr>
        </p:nvSpPr>
        <p:spPr>
          <a:xfrm>
            <a:off x="404813" y="696913"/>
            <a:ext cx="6200775" cy="3486150"/>
          </a:xfrm>
          <a:custGeom>
            <a:rect b="b" l="l" r="r" t="t"/>
            <a:pathLst>
              <a:path extrusionOk="0" h="120000" w="120000">
                <a:moveTo>
                  <a:pt x="0" y="0"/>
                </a:moveTo>
                <a:lnTo>
                  <a:pt x="120000" y="0"/>
                </a:lnTo>
                <a:lnTo>
                  <a:pt x="120000" y="120000"/>
                </a:lnTo>
                <a:lnTo>
                  <a:pt x="0" y="120000"/>
                </a:lnTo>
                <a:close/>
              </a:path>
            </a:pathLst>
          </a:custGeom>
          <a:noFill/>
          <a:ln cap="flat" cmpd="sng" w="12700">
            <a:solidFill>
              <a:srgbClr val="000000"/>
            </a:solidFill>
            <a:prstDash val="solid"/>
            <a:round/>
            <a:headEnd len="sm" w="sm" type="none"/>
            <a:tailEnd len="sm" w="sm" type="none"/>
          </a:ln>
        </p:spPr>
      </p:sp>
      <p:sp>
        <p:nvSpPr>
          <p:cNvPr id="401" name="Google Shape;401;p26:notes"/>
          <p:cNvSpPr txBox="1"/>
          <p:nvPr>
            <p:ph idx="1" type="body"/>
          </p:nvPr>
        </p:nvSpPr>
        <p:spPr>
          <a:xfrm>
            <a:off x="701040" y="4415790"/>
            <a:ext cx="5608320" cy="4183380"/>
          </a:xfrm>
          <a:prstGeom prst="rect">
            <a:avLst/>
          </a:prstGeom>
          <a:noFill/>
          <a:ln>
            <a:noFill/>
          </a:ln>
        </p:spPr>
        <p:txBody>
          <a:bodyPr anchorCtr="0" anchor="t" bIns="46575" lIns="93175" spcFirstLastPara="1" rIns="93175" wrap="square" tIns="46575">
            <a:noAutofit/>
          </a:bodyPr>
          <a:lstStyle/>
          <a:p>
            <a:pPr indent="0" lvl="0" marL="0" rtl="0" algn="l">
              <a:spcBef>
                <a:spcPts val="0"/>
              </a:spcBef>
              <a:spcAft>
                <a:spcPts val="0"/>
              </a:spcAft>
              <a:buNone/>
            </a:pPr>
            <a:r>
              <a:rPr lang="en-US"/>
              <a:t>Can you a calculator on all the math</a:t>
            </a:r>
            <a:endParaRPr/>
          </a:p>
        </p:txBody>
      </p:sp>
      <p:sp>
        <p:nvSpPr>
          <p:cNvPr id="402" name="Google Shape;402;p26:notes"/>
          <p:cNvSpPr txBox="1"/>
          <p:nvPr>
            <p:ph idx="12" type="sldNum"/>
          </p:nvPr>
        </p:nvSpPr>
        <p:spPr>
          <a:xfrm>
            <a:off x="3970938" y="8829967"/>
            <a:ext cx="3037840" cy="464820"/>
          </a:xfrm>
          <a:prstGeom prst="rect">
            <a:avLst/>
          </a:prstGeom>
          <a:noFill/>
          <a:ln>
            <a:noFill/>
          </a:ln>
        </p:spPr>
        <p:txBody>
          <a:bodyPr anchorCtr="0" anchor="b" bIns="46575" lIns="93175" spcFirstLastPara="1" rIns="93175" wrap="square" tIns="46575">
            <a:noAutofit/>
          </a:bodyPr>
          <a:lstStyle/>
          <a:p>
            <a:pPr indent="0" lvl="0" marL="0" rtl="0" algn="r">
              <a:spcBef>
                <a:spcPts val="0"/>
              </a:spcBef>
              <a:spcAft>
                <a:spcPts val="0"/>
              </a:spcAft>
              <a:buNone/>
            </a:pPr>
            <a:fld id="{00000000-1234-1234-1234-123412341234}" type="slidenum">
              <a:rPr lang="en-US"/>
              <a:t>‹#›</a:t>
            </a:fld>
            <a:endParaRPr/>
          </a:p>
        </p:txBody>
      </p:sp>
    </p:spTree>
  </p:cSld>
  <p:clrMapOvr>
    <a:masterClrMapping/>
  </p:clrMapOvr>
</p:notes>
</file>

<file path=ppt/notesSlides/notesSlide27.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410" name="Shape 410"/>
        <p:cNvGrpSpPr/>
        <p:nvPr/>
      </p:nvGrpSpPr>
      <p:grpSpPr>
        <a:xfrm>
          <a:off x="0" y="0"/>
          <a:ext cx="0" cy="0"/>
          <a:chOff x="0" y="0"/>
          <a:chExt cx="0" cy="0"/>
        </a:xfrm>
      </p:grpSpPr>
      <p:sp>
        <p:nvSpPr>
          <p:cNvPr id="411" name="Google Shape;411;p27:notes"/>
          <p:cNvSpPr txBox="1"/>
          <p:nvPr>
            <p:ph idx="1" type="body"/>
          </p:nvPr>
        </p:nvSpPr>
        <p:spPr>
          <a:xfrm>
            <a:off x="701040" y="4415790"/>
            <a:ext cx="5608320" cy="4183380"/>
          </a:xfrm>
          <a:prstGeom prst="rect">
            <a:avLst/>
          </a:prstGeom>
        </p:spPr>
        <p:txBody>
          <a:bodyPr anchorCtr="0" anchor="t" bIns="46575" lIns="93175" spcFirstLastPara="1" rIns="93175" wrap="square" tIns="46575">
            <a:noAutofit/>
          </a:bodyPr>
          <a:lstStyle/>
          <a:p>
            <a:pPr indent="0" lvl="0" marL="0" rtl="0" algn="l">
              <a:spcBef>
                <a:spcPts val="420"/>
              </a:spcBef>
              <a:spcAft>
                <a:spcPts val="0"/>
              </a:spcAft>
              <a:buNone/>
            </a:pPr>
            <a:r>
              <a:t/>
            </a:r>
            <a:endParaRPr/>
          </a:p>
        </p:txBody>
      </p:sp>
      <p:sp>
        <p:nvSpPr>
          <p:cNvPr id="412" name="Google Shape;412;p27:notes"/>
          <p:cNvSpPr/>
          <p:nvPr>
            <p:ph idx="2" type="sldImg"/>
          </p:nvPr>
        </p:nvSpPr>
        <p:spPr>
          <a:xfrm>
            <a:off x="404813" y="696913"/>
            <a:ext cx="6200775" cy="3486150"/>
          </a:xfrm>
          <a:custGeom>
            <a:rect b="b" l="l" r="r" t="t"/>
            <a:pathLst>
              <a:path extrusionOk="0" h="120000" w="120000">
                <a:moveTo>
                  <a:pt x="0" y="0"/>
                </a:moveTo>
                <a:lnTo>
                  <a:pt x="120000" y="0"/>
                </a:lnTo>
                <a:lnTo>
                  <a:pt x="120000" y="120000"/>
                </a:lnTo>
                <a:lnTo>
                  <a:pt x="0" y="120000"/>
                </a:lnTo>
                <a:close/>
              </a:path>
            </a:pathLst>
          </a:custGeom>
        </p:spPr>
      </p:sp>
    </p:spTree>
  </p:cSld>
  <p:clrMapOvr>
    <a:masterClrMapping/>
  </p:clrMapOvr>
</p:notes>
</file>

<file path=ppt/notesSlides/notesSlide28.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419" name="Shape 419"/>
        <p:cNvGrpSpPr/>
        <p:nvPr/>
      </p:nvGrpSpPr>
      <p:grpSpPr>
        <a:xfrm>
          <a:off x="0" y="0"/>
          <a:ext cx="0" cy="0"/>
          <a:chOff x="0" y="0"/>
          <a:chExt cx="0" cy="0"/>
        </a:xfrm>
      </p:grpSpPr>
      <p:sp>
        <p:nvSpPr>
          <p:cNvPr id="420" name="Google Shape;420;p28:notes"/>
          <p:cNvSpPr txBox="1"/>
          <p:nvPr>
            <p:ph idx="1" type="body"/>
          </p:nvPr>
        </p:nvSpPr>
        <p:spPr>
          <a:xfrm>
            <a:off x="701040" y="4415790"/>
            <a:ext cx="5608320" cy="4183380"/>
          </a:xfrm>
          <a:prstGeom prst="rect">
            <a:avLst/>
          </a:prstGeom>
        </p:spPr>
        <p:txBody>
          <a:bodyPr anchorCtr="0" anchor="t" bIns="46575" lIns="93175" spcFirstLastPara="1" rIns="93175" wrap="square" tIns="46575">
            <a:noAutofit/>
          </a:bodyPr>
          <a:lstStyle/>
          <a:p>
            <a:pPr indent="0" lvl="0" marL="0" rtl="0" algn="l">
              <a:spcBef>
                <a:spcPts val="420"/>
              </a:spcBef>
              <a:spcAft>
                <a:spcPts val="0"/>
              </a:spcAft>
              <a:buNone/>
            </a:pPr>
            <a:r>
              <a:t/>
            </a:r>
            <a:endParaRPr/>
          </a:p>
        </p:txBody>
      </p:sp>
      <p:sp>
        <p:nvSpPr>
          <p:cNvPr id="421" name="Google Shape;421;p28:notes"/>
          <p:cNvSpPr/>
          <p:nvPr>
            <p:ph idx="2" type="sldImg"/>
          </p:nvPr>
        </p:nvSpPr>
        <p:spPr>
          <a:xfrm>
            <a:off x="404813" y="696913"/>
            <a:ext cx="6200775" cy="3486150"/>
          </a:xfrm>
          <a:custGeom>
            <a:rect b="b" l="l" r="r" t="t"/>
            <a:pathLst>
              <a:path extrusionOk="0" h="120000" w="120000">
                <a:moveTo>
                  <a:pt x="0" y="0"/>
                </a:moveTo>
                <a:lnTo>
                  <a:pt x="120000" y="0"/>
                </a:lnTo>
                <a:lnTo>
                  <a:pt x="120000" y="120000"/>
                </a:lnTo>
                <a:lnTo>
                  <a:pt x="0" y="120000"/>
                </a:lnTo>
                <a:close/>
              </a:path>
            </a:pathLst>
          </a:custGeom>
        </p:spPr>
      </p:sp>
    </p:spTree>
  </p:cSld>
  <p:clrMapOvr>
    <a:masterClrMapping/>
  </p:clrMapOvr>
</p:notes>
</file>

<file path=ppt/notesSlides/notesSlide29.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430" name="Shape 430"/>
        <p:cNvGrpSpPr/>
        <p:nvPr/>
      </p:nvGrpSpPr>
      <p:grpSpPr>
        <a:xfrm>
          <a:off x="0" y="0"/>
          <a:ext cx="0" cy="0"/>
          <a:chOff x="0" y="0"/>
          <a:chExt cx="0" cy="0"/>
        </a:xfrm>
      </p:grpSpPr>
      <p:sp>
        <p:nvSpPr>
          <p:cNvPr id="431" name="Google Shape;431;p29:notes"/>
          <p:cNvSpPr/>
          <p:nvPr>
            <p:ph idx="2" type="sldImg"/>
          </p:nvPr>
        </p:nvSpPr>
        <p:spPr>
          <a:xfrm>
            <a:off x="404813" y="696913"/>
            <a:ext cx="6200775" cy="3486150"/>
          </a:xfrm>
          <a:custGeom>
            <a:rect b="b" l="l" r="r" t="t"/>
            <a:pathLst>
              <a:path extrusionOk="0" h="120000" w="120000">
                <a:moveTo>
                  <a:pt x="0" y="0"/>
                </a:moveTo>
                <a:lnTo>
                  <a:pt x="120000" y="0"/>
                </a:lnTo>
                <a:lnTo>
                  <a:pt x="120000" y="120000"/>
                </a:lnTo>
                <a:lnTo>
                  <a:pt x="0" y="120000"/>
                </a:lnTo>
                <a:close/>
              </a:path>
            </a:pathLst>
          </a:custGeom>
          <a:noFill/>
          <a:ln cap="flat" cmpd="sng" w="12700">
            <a:solidFill>
              <a:srgbClr val="000000"/>
            </a:solidFill>
            <a:prstDash val="solid"/>
            <a:round/>
            <a:headEnd len="sm" w="sm" type="none"/>
            <a:tailEnd len="sm" w="sm" type="none"/>
          </a:ln>
        </p:spPr>
      </p:sp>
      <p:sp>
        <p:nvSpPr>
          <p:cNvPr id="432" name="Google Shape;432;p29:notes"/>
          <p:cNvSpPr txBox="1"/>
          <p:nvPr>
            <p:ph idx="1" type="body"/>
          </p:nvPr>
        </p:nvSpPr>
        <p:spPr>
          <a:xfrm>
            <a:off x="701040" y="4415790"/>
            <a:ext cx="5608320" cy="4183380"/>
          </a:xfrm>
          <a:prstGeom prst="rect">
            <a:avLst/>
          </a:prstGeom>
          <a:noFill/>
          <a:ln>
            <a:noFill/>
          </a:ln>
        </p:spPr>
        <p:txBody>
          <a:bodyPr anchorCtr="0" anchor="t" bIns="46575" lIns="93175" spcFirstLastPara="1" rIns="93175" wrap="square" tIns="46575">
            <a:noAutofit/>
          </a:bodyPr>
          <a:lstStyle/>
          <a:p>
            <a:pPr indent="0" lvl="0" marL="0" rtl="0" algn="l">
              <a:spcBef>
                <a:spcPts val="0"/>
              </a:spcBef>
              <a:spcAft>
                <a:spcPts val="0"/>
              </a:spcAft>
              <a:buNone/>
            </a:pPr>
            <a:r>
              <a:rPr lang="en-US"/>
              <a:t>Off-ramp is when you can stop your ACT or SAT testing.   Did not have that before when tests were required – think carefully as you may have some test required schools and will help you at test optional schools.</a:t>
            </a:r>
            <a:endParaRPr/>
          </a:p>
        </p:txBody>
      </p:sp>
      <p:sp>
        <p:nvSpPr>
          <p:cNvPr id="433" name="Google Shape;433;p29:notes"/>
          <p:cNvSpPr txBox="1"/>
          <p:nvPr>
            <p:ph idx="12" type="sldNum"/>
          </p:nvPr>
        </p:nvSpPr>
        <p:spPr>
          <a:xfrm>
            <a:off x="3970938" y="8829967"/>
            <a:ext cx="3037840" cy="464820"/>
          </a:xfrm>
          <a:prstGeom prst="rect">
            <a:avLst/>
          </a:prstGeom>
          <a:noFill/>
          <a:ln>
            <a:noFill/>
          </a:ln>
        </p:spPr>
        <p:txBody>
          <a:bodyPr anchorCtr="0" anchor="b" bIns="46575" lIns="93175" spcFirstLastPara="1" rIns="93175" wrap="square" tIns="46575">
            <a:noAutofit/>
          </a:bodyPr>
          <a:lstStyle/>
          <a:p>
            <a:pPr indent="0" lvl="0" marL="0" rtl="0" algn="r">
              <a:spcBef>
                <a:spcPts val="0"/>
              </a:spcBef>
              <a:spcAft>
                <a:spcPts val="0"/>
              </a:spcAft>
              <a:buNone/>
            </a:pPr>
            <a:fld id="{00000000-1234-1234-1234-123412341234}" type="slidenum">
              <a:rPr lang="en-US"/>
              <a:t>‹#›</a:t>
            </a:fld>
            <a:endParaRPr/>
          </a:p>
        </p:txBody>
      </p:sp>
    </p:spTree>
  </p:cSld>
  <p:clrMapOvr>
    <a:masterClrMapping/>
  </p:clrMapOvr>
</p:notes>
</file>

<file path=ppt/notesSlides/notesSlide30.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454" name="Shape 454"/>
        <p:cNvGrpSpPr/>
        <p:nvPr/>
      </p:nvGrpSpPr>
      <p:grpSpPr>
        <a:xfrm>
          <a:off x="0" y="0"/>
          <a:ext cx="0" cy="0"/>
          <a:chOff x="0" y="0"/>
          <a:chExt cx="0" cy="0"/>
        </a:xfrm>
      </p:grpSpPr>
      <p:sp>
        <p:nvSpPr>
          <p:cNvPr id="455" name="Google Shape;455;p30:notes"/>
          <p:cNvSpPr/>
          <p:nvPr>
            <p:ph idx="2" type="sldImg"/>
          </p:nvPr>
        </p:nvSpPr>
        <p:spPr>
          <a:xfrm>
            <a:off x="404813" y="696913"/>
            <a:ext cx="6200775" cy="3486150"/>
          </a:xfrm>
          <a:custGeom>
            <a:rect b="b" l="l" r="r" t="t"/>
            <a:pathLst>
              <a:path extrusionOk="0" h="120000" w="120000">
                <a:moveTo>
                  <a:pt x="0" y="0"/>
                </a:moveTo>
                <a:lnTo>
                  <a:pt x="120000" y="0"/>
                </a:lnTo>
                <a:lnTo>
                  <a:pt x="120000" y="120000"/>
                </a:lnTo>
                <a:lnTo>
                  <a:pt x="0" y="120000"/>
                </a:lnTo>
                <a:close/>
              </a:path>
            </a:pathLst>
          </a:custGeom>
          <a:noFill/>
          <a:ln cap="flat" cmpd="sng" w="12700">
            <a:solidFill>
              <a:srgbClr val="000000"/>
            </a:solidFill>
            <a:prstDash val="solid"/>
            <a:round/>
            <a:headEnd len="sm" w="sm" type="none"/>
            <a:tailEnd len="sm" w="sm" type="none"/>
          </a:ln>
        </p:spPr>
      </p:sp>
      <p:sp>
        <p:nvSpPr>
          <p:cNvPr id="456" name="Google Shape;456;p30:notes"/>
          <p:cNvSpPr txBox="1"/>
          <p:nvPr>
            <p:ph idx="1" type="body"/>
          </p:nvPr>
        </p:nvSpPr>
        <p:spPr>
          <a:xfrm>
            <a:off x="701040" y="4415790"/>
            <a:ext cx="5608320" cy="4183380"/>
          </a:xfrm>
          <a:prstGeom prst="rect">
            <a:avLst/>
          </a:prstGeom>
          <a:noFill/>
          <a:ln>
            <a:noFill/>
          </a:ln>
        </p:spPr>
        <p:txBody>
          <a:bodyPr anchorCtr="0" anchor="t" bIns="46575" lIns="93175" spcFirstLastPara="1" rIns="93175" wrap="square" tIns="46575">
            <a:noAutofit/>
          </a:bodyPr>
          <a:lstStyle/>
          <a:p>
            <a:pPr indent="0" lvl="0" marL="0" rtl="0" algn="l">
              <a:spcBef>
                <a:spcPts val="0"/>
              </a:spcBef>
              <a:spcAft>
                <a:spcPts val="0"/>
              </a:spcAft>
              <a:buNone/>
            </a:pPr>
            <a:r>
              <a:t/>
            </a:r>
            <a:endParaRPr/>
          </a:p>
        </p:txBody>
      </p:sp>
      <p:sp>
        <p:nvSpPr>
          <p:cNvPr id="457" name="Google Shape;457;p30:notes"/>
          <p:cNvSpPr txBox="1"/>
          <p:nvPr>
            <p:ph idx="12" type="sldNum"/>
          </p:nvPr>
        </p:nvSpPr>
        <p:spPr>
          <a:xfrm>
            <a:off x="3970938" y="8829967"/>
            <a:ext cx="3037840" cy="464820"/>
          </a:xfrm>
          <a:prstGeom prst="rect">
            <a:avLst/>
          </a:prstGeom>
          <a:noFill/>
          <a:ln>
            <a:noFill/>
          </a:ln>
        </p:spPr>
        <p:txBody>
          <a:bodyPr anchorCtr="0" anchor="b" bIns="46575" lIns="93175" spcFirstLastPara="1" rIns="93175" wrap="square" tIns="46575">
            <a:noAutofit/>
          </a:bodyPr>
          <a:lstStyle/>
          <a:p>
            <a:pPr indent="0" lvl="0" marL="0" rtl="0" algn="r">
              <a:spcBef>
                <a:spcPts val="0"/>
              </a:spcBef>
              <a:spcAft>
                <a:spcPts val="0"/>
              </a:spcAft>
              <a:buNone/>
            </a:pPr>
            <a:fld id="{00000000-1234-1234-1234-123412341234}" type="slidenum">
              <a:rPr lang="en-US"/>
              <a:t>‹#›</a:t>
            </a:fld>
            <a:endParaRPr/>
          </a:p>
        </p:txBody>
      </p:sp>
    </p:spTree>
  </p:cSld>
  <p:clrMapOvr>
    <a:masterClrMapping/>
  </p:clrMapOvr>
</p:notes>
</file>

<file path=ppt/notesSlides/notesSlide31.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495" name="Shape 495"/>
        <p:cNvGrpSpPr/>
        <p:nvPr/>
      </p:nvGrpSpPr>
      <p:grpSpPr>
        <a:xfrm>
          <a:off x="0" y="0"/>
          <a:ext cx="0" cy="0"/>
          <a:chOff x="0" y="0"/>
          <a:chExt cx="0" cy="0"/>
        </a:xfrm>
      </p:grpSpPr>
      <p:sp>
        <p:nvSpPr>
          <p:cNvPr id="496" name="Google Shape;496;p31:notes"/>
          <p:cNvSpPr txBox="1"/>
          <p:nvPr>
            <p:ph idx="1" type="body"/>
          </p:nvPr>
        </p:nvSpPr>
        <p:spPr>
          <a:xfrm>
            <a:off x="701040" y="4415790"/>
            <a:ext cx="5608320" cy="4183380"/>
          </a:xfrm>
          <a:prstGeom prst="rect">
            <a:avLst/>
          </a:prstGeom>
        </p:spPr>
        <p:txBody>
          <a:bodyPr anchorCtr="0" anchor="t" bIns="46575" lIns="93175" spcFirstLastPara="1" rIns="93175" wrap="square" tIns="46575">
            <a:noAutofit/>
          </a:bodyPr>
          <a:lstStyle/>
          <a:p>
            <a:pPr indent="0" lvl="0" marL="0" rtl="0" algn="l">
              <a:spcBef>
                <a:spcPts val="420"/>
              </a:spcBef>
              <a:spcAft>
                <a:spcPts val="0"/>
              </a:spcAft>
              <a:buNone/>
            </a:pPr>
            <a:r>
              <a:t/>
            </a:r>
            <a:endParaRPr/>
          </a:p>
        </p:txBody>
      </p:sp>
      <p:sp>
        <p:nvSpPr>
          <p:cNvPr id="497" name="Google Shape;497;p31:notes"/>
          <p:cNvSpPr/>
          <p:nvPr>
            <p:ph idx="2" type="sldImg"/>
          </p:nvPr>
        </p:nvSpPr>
        <p:spPr>
          <a:xfrm>
            <a:off x="404813" y="696913"/>
            <a:ext cx="6200775" cy="3486150"/>
          </a:xfrm>
          <a:custGeom>
            <a:rect b="b" l="l" r="r" t="t"/>
            <a:pathLst>
              <a:path extrusionOk="0" h="120000" w="120000">
                <a:moveTo>
                  <a:pt x="0" y="0"/>
                </a:moveTo>
                <a:lnTo>
                  <a:pt x="120000" y="0"/>
                </a:lnTo>
                <a:lnTo>
                  <a:pt x="120000" y="120000"/>
                </a:lnTo>
                <a:lnTo>
                  <a:pt x="0" y="120000"/>
                </a:lnTo>
                <a:close/>
              </a:path>
            </a:pathLst>
          </a:custGeom>
        </p:spPr>
      </p:sp>
    </p:spTree>
  </p:cSld>
  <p:clrMapOvr>
    <a:masterClrMapping/>
  </p:clrMapOvr>
</p:notes>
</file>

<file path=ppt/notesSlides/notesSlide32.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524" name="Shape 524"/>
        <p:cNvGrpSpPr/>
        <p:nvPr/>
      </p:nvGrpSpPr>
      <p:grpSpPr>
        <a:xfrm>
          <a:off x="0" y="0"/>
          <a:ext cx="0" cy="0"/>
          <a:chOff x="0" y="0"/>
          <a:chExt cx="0" cy="0"/>
        </a:xfrm>
      </p:grpSpPr>
      <p:sp>
        <p:nvSpPr>
          <p:cNvPr id="525" name="Google Shape;525;p32:notes"/>
          <p:cNvSpPr/>
          <p:nvPr>
            <p:ph idx="2" type="sldImg"/>
          </p:nvPr>
        </p:nvSpPr>
        <p:spPr>
          <a:xfrm>
            <a:off x="379413" y="685800"/>
            <a:ext cx="6099175" cy="3429000"/>
          </a:xfrm>
          <a:custGeom>
            <a:rect b="b" l="l" r="r" t="t"/>
            <a:pathLst>
              <a:path extrusionOk="0" h="120000" w="120000">
                <a:moveTo>
                  <a:pt x="0" y="0"/>
                </a:moveTo>
                <a:lnTo>
                  <a:pt x="120000" y="0"/>
                </a:lnTo>
                <a:lnTo>
                  <a:pt x="120000" y="120000"/>
                </a:lnTo>
                <a:lnTo>
                  <a:pt x="0" y="120000"/>
                </a:lnTo>
                <a:close/>
              </a:path>
            </a:pathLst>
          </a:custGeom>
          <a:noFill/>
          <a:ln cap="flat" cmpd="sng" w="12700">
            <a:solidFill>
              <a:srgbClr val="000000"/>
            </a:solidFill>
            <a:prstDash val="solid"/>
            <a:round/>
            <a:headEnd len="sm" w="sm" type="none"/>
            <a:tailEnd len="sm" w="sm" type="none"/>
          </a:ln>
        </p:spPr>
      </p:sp>
      <p:sp>
        <p:nvSpPr>
          <p:cNvPr id="526" name="Google Shape;526;p32:notes"/>
          <p:cNvSpPr txBox="1"/>
          <p:nvPr>
            <p:ph idx="1" type="body"/>
          </p:nvPr>
        </p:nvSpPr>
        <p:spPr>
          <a:xfrm>
            <a:off x="685800" y="4343400"/>
            <a:ext cx="5486400" cy="4114800"/>
          </a:xfrm>
          <a:prstGeom prst="rect">
            <a:avLst/>
          </a:prstGeom>
          <a:noFill/>
          <a:ln>
            <a:noFill/>
          </a:ln>
        </p:spPr>
        <p:txBody>
          <a:bodyPr anchorCtr="0" anchor="t" bIns="45700" lIns="91425" spcFirstLastPara="1" rIns="91425" wrap="square" tIns="45700">
            <a:noAutofit/>
          </a:bodyPr>
          <a:lstStyle/>
          <a:p>
            <a:pPr indent="0" lvl="0" marL="0" rtl="0" algn="l">
              <a:spcBef>
                <a:spcPts val="420"/>
              </a:spcBef>
              <a:spcAft>
                <a:spcPts val="0"/>
              </a:spcAft>
              <a:buNone/>
            </a:pPr>
            <a:r>
              <a:t/>
            </a:r>
            <a:endParaRPr/>
          </a:p>
        </p:txBody>
      </p:sp>
      <p:sp>
        <p:nvSpPr>
          <p:cNvPr id="527" name="Google Shape;527;p32:notes"/>
          <p:cNvSpPr txBox="1"/>
          <p:nvPr>
            <p:ph idx="12" type="sldNum"/>
          </p:nvPr>
        </p:nvSpPr>
        <p:spPr>
          <a:xfrm>
            <a:off x="3884613" y="8685213"/>
            <a:ext cx="2971800" cy="457200"/>
          </a:xfrm>
          <a:prstGeom prst="rect">
            <a:avLst/>
          </a:prstGeom>
          <a:noFill/>
          <a:ln>
            <a:noFill/>
          </a:ln>
        </p:spPr>
        <p:txBody>
          <a:bodyPr anchorCtr="0" anchor="b" bIns="45700" lIns="91425" spcFirstLastPara="1" rIns="91425" wrap="square" tIns="45700">
            <a:noAutofit/>
          </a:bodyPr>
          <a:lstStyle/>
          <a:p>
            <a:pPr indent="0" lvl="0" marL="0" rtl="0" algn="r">
              <a:lnSpc>
                <a:spcPct val="100000"/>
              </a:lnSpc>
              <a:spcBef>
                <a:spcPts val="0"/>
              </a:spcBef>
              <a:spcAft>
                <a:spcPts val="0"/>
              </a:spcAft>
              <a:buClr>
                <a:schemeClr val="dk1"/>
              </a:buClr>
              <a:buSzPts val="1400"/>
              <a:buFont typeface="Calibri"/>
              <a:buNone/>
            </a:pPr>
            <a:fld id="{00000000-1234-1234-1234-123412341234}" type="slidenum">
              <a:rPr lang="en-US"/>
              <a:t>‹#›</a:t>
            </a:fld>
            <a:endParaRPr/>
          </a:p>
        </p:txBody>
      </p:sp>
    </p:spTree>
  </p:cSld>
  <p:clrMapOvr>
    <a:masterClrMapping/>
  </p:clrMapOvr>
</p:notes>
</file>

<file path=ppt/notesSlides/notesSlide33.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536" name="Shape 536"/>
        <p:cNvGrpSpPr/>
        <p:nvPr/>
      </p:nvGrpSpPr>
      <p:grpSpPr>
        <a:xfrm>
          <a:off x="0" y="0"/>
          <a:ext cx="0" cy="0"/>
          <a:chOff x="0" y="0"/>
          <a:chExt cx="0" cy="0"/>
        </a:xfrm>
      </p:grpSpPr>
      <p:sp>
        <p:nvSpPr>
          <p:cNvPr id="537" name="Google Shape;537;p33:notes"/>
          <p:cNvSpPr/>
          <p:nvPr>
            <p:ph idx="2" type="sldImg"/>
          </p:nvPr>
        </p:nvSpPr>
        <p:spPr>
          <a:xfrm>
            <a:off x="404813" y="696913"/>
            <a:ext cx="6200775" cy="3486150"/>
          </a:xfrm>
          <a:custGeom>
            <a:rect b="b" l="l" r="r" t="t"/>
            <a:pathLst>
              <a:path extrusionOk="0" h="120000" w="120000">
                <a:moveTo>
                  <a:pt x="0" y="0"/>
                </a:moveTo>
                <a:lnTo>
                  <a:pt x="120000" y="0"/>
                </a:lnTo>
                <a:lnTo>
                  <a:pt x="120000" y="120000"/>
                </a:lnTo>
                <a:lnTo>
                  <a:pt x="0" y="120000"/>
                </a:lnTo>
                <a:close/>
              </a:path>
            </a:pathLst>
          </a:custGeom>
          <a:noFill/>
          <a:ln cap="flat" cmpd="sng" w="12700">
            <a:solidFill>
              <a:srgbClr val="000000"/>
            </a:solidFill>
            <a:prstDash val="solid"/>
            <a:round/>
            <a:headEnd len="sm" w="sm" type="none"/>
            <a:tailEnd len="sm" w="sm" type="none"/>
          </a:ln>
        </p:spPr>
      </p:sp>
      <p:sp>
        <p:nvSpPr>
          <p:cNvPr id="538" name="Google Shape;538;p33:notes"/>
          <p:cNvSpPr txBox="1"/>
          <p:nvPr>
            <p:ph idx="1" type="body"/>
          </p:nvPr>
        </p:nvSpPr>
        <p:spPr>
          <a:xfrm>
            <a:off x="701040" y="4415790"/>
            <a:ext cx="5608320" cy="4183380"/>
          </a:xfrm>
          <a:prstGeom prst="rect">
            <a:avLst/>
          </a:prstGeom>
          <a:noFill/>
          <a:ln>
            <a:noFill/>
          </a:ln>
        </p:spPr>
        <p:txBody>
          <a:bodyPr anchorCtr="0" anchor="t" bIns="46575" lIns="93175" spcFirstLastPara="1" rIns="93175" wrap="square" tIns="46575">
            <a:noAutofit/>
          </a:bodyPr>
          <a:lstStyle/>
          <a:p>
            <a:pPr indent="0" lvl="0" marL="0" rtl="0" algn="l">
              <a:spcBef>
                <a:spcPts val="0"/>
              </a:spcBef>
              <a:spcAft>
                <a:spcPts val="0"/>
              </a:spcAft>
              <a:buNone/>
            </a:pPr>
            <a:r>
              <a:t/>
            </a:r>
            <a:endParaRPr/>
          </a:p>
        </p:txBody>
      </p:sp>
      <p:sp>
        <p:nvSpPr>
          <p:cNvPr id="539" name="Google Shape;539;p33:notes"/>
          <p:cNvSpPr txBox="1"/>
          <p:nvPr>
            <p:ph idx="12" type="sldNum"/>
          </p:nvPr>
        </p:nvSpPr>
        <p:spPr>
          <a:xfrm>
            <a:off x="3970938" y="8829967"/>
            <a:ext cx="3037840" cy="464820"/>
          </a:xfrm>
          <a:prstGeom prst="rect">
            <a:avLst/>
          </a:prstGeom>
          <a:noFill/>
          <a:ln>
            <a:noFill/>
          </a:ln>
        </p:spPr>
        <p:txBody>
          <a:bodyPr anchorCtr="0" anchor="b" bIns="46575" lIns="93175" spcFirstLastPara="1" rIns="93175" wrap="square" tIns="46575">
            <a:noAutofit/>
          </a:bodyPr>
          <a:lstStyle/>
          <a:p>
            <a:pPr indent="0" lvl="0" marL="0" rtl="0" algn="r">
              <a:spcBef>
                <a:spcPts val="0"/>
              </a:spcBef>
              <a:spcAft>
                <a:spcPts val="0"/>
              </a:spcAft>
              <a:buNone/>
            </a:pPr>
            <a:fld id="{00000000-1234-1234-1234-123412341234}" type="slidenum">
              <a:rPr lang="en-US"/>
              <a:t>‹#›</a:t>
            </a:fld>
            <a:endParaRPr/>
          </a:p>
        </p:txBody>
      </p:sp>
    </p:spTree>
  </p:cSld>
  <p:clrMapOvr>
    <a:masterClrMapping/>
  </p:clrMapOvr>
</p:notes>
</file>

<file path=ppt/notesSlides/notesSlide34.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554" name="Shape 554"/>
        <p:cNvGrpSpPr/>
        <p:nvPr/>
      </p:nvGrpSpPr>
      <p:grpSpPr>
        <a:xfrm>
          <a:off x="0" y="0"/>
          <a:ext cx="0" cy="0"/>
          <a:chOff x="0" y="0"/>
          <a:chExt cx="0" cy="0"/>
        </a:xfrm>
      </p:grpSpPr>
      <p:sp>
        <p:nvSpPr>
          <p:cNvPr id="555" name="Google Shape;555;p34:notes"/>
          <p:cNvSpPr/>
          <p:nvPr>
            <p:ph idx="2" type="sldImg"/>
          </p:nvPr>
        </p:nvSpPr>
        <p:spPr>
          <a:xfrm>
            <a:off x="404813" y="696913"/>
            <a:ext cx="6200775" cy="3486150"/>
          </a:xfrm>
          <a:custGeom>
            <a:rect b="b" l="l" r="r" t="t"/>
            <a:pathLst>
              <a:path extrusionOk="0" h="120000" w="120000">
                <a:moveTo>
                  <a:pt x="0" y="0"/>
                </a:moveTo>
                <a:lnTo>
                  <a:pt x="120000" y="0"/>
                </a:lnTo>
                <a:lnTo>
                  <a:pt x="120000" y="120000"/>
                </a:lnTo>
                <a:lnTo>
                  <a:pt x="0" y="120000"/>
                </a:lnTo>
                <a:close/>
              </a:path>
            </a:pathLst>
          </a:custGeom>
          <a:noFill/>
          <a:ln cap="flat" cmpd="sng" w="12700">
            <a:solidFill>
              <a:srgbClr val="000000"/>
            </a:solidFill>
            <a:prstDash val="solid"/>
            <a:round/>
            <a:headEnd len="sm" w="sm" type="none"/>
            <a:tailEnd len="sm" w="sm" type="none"/>
          </a:ln>
        </p:spPr>
      </p:sp>
      <p:sp>
        <p:nvSpPr>
          <p:cNvPr id="556" name="Google Shape;556;p34:notes"/>
          <p:cNvSpPr txBox="1"/>
          <p:nvPr>
            <p:ph idx="1" type="body"/>
          </p:nvPr>
        </p:nvSpPr>
        <p:spPr>
          <a:xfrm>
            <a:off x="701040" y="4415790"/>
            <a:ext cx="5608320" cy="4183380"/>
          </a:xfrm>
          <a:prstGeom prst="rect">
            <a:avLst/>
          </a:prstGeom>
          <a:noFill/>
          <a:ln>
            <a:noFill/>
          </a:ln>
        </p:spPr>
        <p:txBody>
          <a:bodyPr anchorCtr="0" anchor="t" bIns="46575" lIns="93175" spcFirstLastPara="1" rIns="93175" wrap="square" tIns="46575">
            <a:noAutofit/>
          </a:bodyPr>
          <a:lstStyle/>
          <a:p>
            <a:pPr indent="0" lvl="0" marL="0" rtl="0" algn="l">
              <a:spcBef>
                <a:spcPts val="0"/>
              </a:spcBef>
              <a:spcAft>
                <a:spcPts val="0"/>
              </a:spcAft>
              <a:buNone/>
            </a:pPr>
            <a:r>
              <a:t/>
            </a:r>
            <a:endParaRPr/>
          </a:p>
        </p:txBody>
      </p:sp>
      <p:sp>
        <p:nvSpPr>
          <p:cNvPr id="557" name="Google Shape;557;p34:notes"/>
          <p:cNvSpPr txBox="1"/>
          <p:nvPr>
            <p:ph idx="12" type="sldNum"/>
          </p:nvPr>
        </p:nvSpPr>
        <p:spPr>
          <a:xfrm>
            <a:off x="3970938" y="8829967"/>
            <a:ext cx="3037840" cy="464820"/>
          </a:xfrm>
          <a:prstGeom prst="rect">
            <a:avLst/>
          </a:prstGeom>
          <a:noFill/>
          <a:ln>
            <a:noFill/>
          </a:ln>
        </p:spPr>
        <p:txBody>
          <a:bodyPr anchorCtr="0" anchor="b" bIns="46575" lIns="93175" spcFirstLastPara="1" rIns="93175" wrap="square" tIns="46575">
            <a:noAutofit/>
          </a:bodyPr>
          <a:lstStyle/>
          <a:p>
            <a:pPr indent="0" lvl="0" marL="0" rtl="0" algn="r">
              <a:spcBef>
                <a:spcPts val="0"/>
              </a:spcBef>
              <a:spcAft>
                <a:spcPts val="0"/>
              </a:spcAft>
              <a:buNone/>
            </a:pPr>
            <a:fld id="{00000000-1234-1234-1234-123412341234}" type="slidenum">
              <a:rPr lang="en-US"/>
              <a:t>‹#›</a:t>
            </a:fld>
            <a:endParaRPr/>
          </a:p>
        </p:txBody>
      </p:sp>
    </p:spTree>
  </p:cSld>
  <p:clrMapOvr>
    <a:masterClrMapping/>
  </p:clrMapOvr>
</p:notes>
</file>

<file path=ppt/notesSlides/notesSlide35.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566" name="Shape 566"/>
        <p:cNvGrpSpPr/>
        <p:nvPr/>
      </p:nvGrpSpPr>
      <p:grpSpPr>
        <a:xfrm>
          <a:off x="0" y="0"/>
          <a:ext cx="0" cy="0"/>
          <a:chOff x="0" y="0"/>
          <a:chExt cx="0" cy="0"/>
        </a:xfrm>
      </p:grpSpPr>
      <p:sp>
        <p:nvSpPr>
          <p:cNvPr id="567" name="Google Shape;567;p35:notes"/>
          <p:cNvSpPr txBox="1"/>
          <p:nvPr>
            <p:ph idx="1" type="body"/>
          </p:nvPr>
        </p:nvSpPr>
        <p:spPr>
          <a:xfrm>
            <a:off x="701040" y="4415790"/>
            <a:ext cx="5608320" cy="4183380"/>
          </a:xfrm>
          <a:prstGeom prst="rect">
            <a:avLst/>
          </a:prstGeom>
        </p:spPr>
        <p:txBody>
          <a:bodyPr anchorCtr="0" anchor="t" bIns="46575" lIns="93175" spcFirstLastPara="1" rIns="93175" wrap="square" tIns="46575">
            <a:noAutofit/>
          </a:bodyPr>
          <a:lstStyle/>
          <a:p>
            <a:pPr indent="0" lvl="0" marL="0" rtl="0" algn="l">
              <a:spcBef>
                <a:spcPts val="420"/>
              </a:spcBef>
              <a:spcAft>
                <a:spcPts val="0"/>
              </a:spcAft>
              <a:buNone/>
            </a:pPr>
            <a:r>
              <a:t/>
            </a:r>
            <a:endParaRPr/>
          </a:p>
        </p:txBody>
      </p:sp>
      <p:sp>
        <p:nvSpPr>
          <p:cNvPr id="568" name="Google Shape;568;p35:notes"/>
          <p:cNvSpPr/>
          <p:nvPr>
            <p:ph idx="2" type="sldImg"/>
          </p:nvPr>
        </p:nvSpPr>
        <p:spPr>
          <a:xfrm>
            <a:off x="404813" y="696913"/>
            <a:ext cx="6200775" cy="3486150"/>
          </a:xfrm>
          <a:custGeom>
            <a:rect b="b" l="l" r="r" t="t"/>
            <a:pathLst>
              <a:path extrusionOk="0" h="120000" w="120000">
                <a:moveTo>
                  <a:pt x="0" y="0"/>
                </a:moveTo>
                <a:lnTo>
                  <a:pt x="120000" y="0"/>
                </a:lnTo>
                <a:lnTo>
                  <a:pt x="120000" y="120000"/>
                </a:lnTo>
                <a:lnTo>
                  <a:pt x="0" y="120000"/>
                </a:lnTo>
                <a:close/>
              </a:path>
            </a:pathLst>
          </a:custGeom>
        </p:spPr>
      </p:sp>
    </p:spTree>
  </p:cSld>
  <p:clrMapOvr>
    <a:masterClrMapping/>
  </p:clrMapOvr>
</p:notes>
</file>

<file path=ppt/notesSlides/notesSlide36.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573" name="Shape 573"/>
        <p:cNvGrpSpPr/>
        <p:nvPr/>
      </p:nvGrpSpPr>
      <p:grpSpPr>
        <a:xfrm>
          <a:off x="0" y="0"/>
          <a:ext cx="0" cy="0"/>
          <a:chOff x="0" y="0"/>
          <a:chExt cx="0" cy="0"/>
        </a:xfrm>
      </p:grpSpPr>
      <p:sp>
        <p:nvSpPr>
          <p:cNvPr id="574" name="Google Shape;574;p36:notes"/>
          <p:cNvSpPr txBox="1"/>
          <p:nvPr>
            <p:ph idx="1" type="body"/>
          </p:nvPr>
        </p:nvSpPr>
        <p:spPr>
          <a:xfrm>
            <a:off x="701040" y="4415790"/>
            <a:ext cx="5608320" cy="4183380"/>
          </a:xfrm>
          <a:prstGeom prst="rect">
            <a:avLst/>
          </a:prstGeom>
        </p:spPr>
        <p:txBody>
          <a:bodyPr anchorCtr="0" anchor="t" bIns="46575" lIns="93175" spcFirstLastPara="1" rIns="93175" wrap="square" tIns="46575">
            <a:noAutofit/>
          </a:bodyPr>
          <a:lstStyle/>
          <a:p>
            <a:pPr indent="0" lvl="0" marL="0" rtl="0" algn="l">
              <a:spcBef>
                <a:spcPts val="420"/>
              </a:spcBef>
              <a:spcAft>
                <a:spcPts val="0"/>
              </a:spcAft>
              <a:buNone/>
            </a:pPr>
            <a:r>
              <a:t/>
            </a:r>
            <a:endParaRPr/>
          </a:p>
        </p:txBody>
      </p:sp>
      <p:sp>
        <p:nvSpPr>
          <p:cNvPr id="575" name="Google Shape;575;p36:notes"/>
          <p:cNvSpPr/>
          <p:nvPr>
            <p:ph idx="2" type="sldImg"/>
          </p:nvPr>
        </p:nvSpPr>
        <p:spPr>
          <a:xfrm>
            <a:off x="404813" y="696913"/>
            <a:ext cx="6200775" cy="3486150"/>
          </a:xfrm>
          <a:custGeom>
            <a:rect b="b" l="l" r="r" t="t"/>
            <a:pathLst>
              <a:path extrusionOk="0" h="120000" w="120000">
                <a:moveTo>
                  <a:pt x="0" y="0"/>
                </a:moveTo>
                <a:lnTo>
                  <a:pt x="120000" y="0"/>
                </a:lnTo>
                <a:lnTo>
                  <a:pt x="120000" y="120000"/>
                </a:lnTo>
                <a:lnTo>
                  <a:pt x="0" y="120000"/>
                </a:lnTo>
                <a:close/>
              </a:path>
            </a:pathLst>
          </a:custGeom>
        </p:spPr>
      </p:sp>
    </p:spTree>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 Id="rId2" Type="http://schemas.openxmlformats.org/officeDocument/2006/relationships/image" Target="../media/image1.png"/></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 Id="rId2" Type="http://schemas.openxmlformats.org/officeDocument/2006/relationships/image" Target="../media/image1.png"/></Relationships>
</file>

<file path=ppt/slideLayouts/slideLayout1.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Title and Content">
  <p:cSld name="Title and Content">
    <p:spTree>
      <p:nvGrpSpPr>
        <p:cNvPr id="11" name="Shape 11"/>
        <p:cNvGrpSpPr/>
        <p:nvPr/>
      </p:nvGrpSpPr>
      <p:grpSpPr>
        <a:xfrm>
          <a:off x="0" y="0"/>
          <a:ext cx="0" cy="0"/>
          <a:chOff x="0" y="0"/>
          <a:chExt cx="0" cy="0"/>
        </a:xfrm>
      </p:grpSpPr>
      <p:sp>
        <p:nvSpPr>
          <p:cNvPr id="12" name="Google Shape;12;p38"/>
          <p:cNvSpPr txBox="1"/>
          <p:nvPr>
            <p:ph idx="1" type="body"/>
          </p:nvPr>
        </p:nvSpPr>
        <p:spPr>
          <a:xfrm>
            <a:off x="1963038" y="982693"/>
            <a:ext cx="8272275" cy="526515"/>
          </a:xfrm>
          <a:prstGeom prst="rect">
            <a:avLst/>
          </a:prstGeom>
          <a:noFill/>
          <a:ln>
            <a:noFill/>
          </a:ln>
        </p:spPr>
        <p:txBody>
          <a:bodyPr anchorCtr="0" anchor="t" bIns="45700" lIns="91425" spcFirstLastPara="1" rIns="91425" wrap="square" tIns="45700">
            <a:noAutofit/>
          </a:bodyPr>
          <a:lstStyle>
            <a:lvl1pPr indent="-228600" lvl="0" marL="457200" marR="0" rtl="0" algn="ctr">
              <a:spcBef>
                <a:spcPts val="800"/>
              </a:spcBef>
              <a:spcAft>
                <a:spcPts val="0"/>
              </a:spcAft>
              <a:buClr>
                <a:srgbClr val="FF8100"/>
              </a:buClr>
              <a:buSzPts val="4000"/>
              <a:buFont typeface="Arial"/>
              <a:buNone/>
              <a:defRPr b="1" i="0" sz="4000" u="none" cap="none" strike="noStrike">
                <a:solidFill>
                  <a:srgbClr val="FF8100"/>
                </a:solidFill>
                <a:latin typeface="Arial"/>
                <a:ea typeface="Arial"/>
                <a:cs typeface="Arial"/>
                <a:sym typeface="Arial"/>
              </a:defRPr>
            </a:lvl1pPr>
            <a:lvl2pPr indent="-228600" lvl="1" marL="914400" marR="0" rtl="0" algn="l">
              <a:spcBef>
                <a:spcPts val="240"/>
              </a:spcBef>
              <a:spcAft>
                <a:spcPts val="0"/>
              </a:spcAft>
              <a:buClr>
                <a:srgbClr val="7F7F7F"/>
              </a:buClr>
              <a:buSzPts val="1200"/>
              <a:buFont typeface="Arial"/>
              <a:buNone/>
              <a:defRPr b="0" i="0" sz="1200" u="none" cap="none" strike="noStrike">
                <a:solidFill>
                  <a:srgbClr val="7F7F7F"/>
                </a:solidFill>
                <a:latin typeface="Avenir"/>
                <a:ea typeface="Avenir"/>
                <a:cs typeface="Avenir"/>
                <a:sym typeface="Avenir"/>
              </a:defRPr>
            </a:lvl2pPr>
            <a:lvl3pPr indent="-228600" lvl="2" marL="1371600" marR="0" rtl="0" algn="l">
              <a:spcBef>
                <a:spcPts val="200"/>
              </a:spcBef>
              <a:spcAft>
                <a:spcPts val="0"/>
              </a:spcAft>
              <a:buClr>
                <a:srgbClr val="7F7F7F"/>
              </a:buClr>
              <a:buSzPts val="1000"/>
              <a:buFont typeface="Arial"/>
              <a:buNone/>
              <a:defRPr b="0" i="0" sz="1000" u="none" cap="none" strike="noStrike">
                <a:solidFill>
                  <a:srgbClr val="7F7F7F"/>
                </a:solidFill>
                <a:latin typeface="Avenir"/>
                <a:ea typeface="Avenir"/>
                <a:cs typeface="Avenir"/>
                <a:sym typeface="Avenir"/>
              </a:defRPr>
            </a:lvl3pPr>
            <a:lvl4pPr indent="-228600" lvl="3" marL="1828800" marR="0" rtl="0" algn="l">
              <a:spcBef>
                <a:spcPts val="180"/>
              </a:spcBef>
              <a:spcAft>
                <a:spcPts val="0"/>
              </a:spcAft>
              <a:buClr>
                <a:srgbClr val="7F7F7F"/>
              </a:buClr>
              <a:buSzPts val="900"/>
              <a:buFont typeface="Arial"/>
              <a:buNone/>
              <a:defRPr b="0" i="0" sz="900" u="none" cap="none" strike="noStrike">
                <a:solidFill>
                  <a:srgbClr val="7F7F7F"/>
                </a:solidFill>
                <a:latin typeface="Avenir"/>
                <a:ea typeface="Avenir"/>
                <a:cs typeface="Avenir"/>
                <a:sym typeface="Avenir"/>
              </a:defRPr>
            </a:lvl4pPr>
            <a:lvl5pPr indent="-228600" lvl="4" marL="2286000" marR="0" rtl="0" algn="l">
              <a:spcBef>
                <a:spcPts val="180"/>
              </a:spcBef>
              <a:spcAft>
                <a:spcPts val="0"/>
              </a:spcAft>
              <a:buClr>
                <a:srgbClr val="7F7F7F"/>
              </a:buClr>
              <a:buSzPts val="900"/>
              <a:buFont typeface="Arial"/>
              <a:buNone/>
              <a:defRPr b="0" i="0" sz="900" u="none" cap="none" strike="noStrike">
                <a:solidFill>
                  <a:srgbClr val="7F7F7F"/>
                </a:solidFill>
                <a:latin typeface="Avenir"/>
                <a:ea typeface="Avenir"/>
                <a:cs typeface="Avenir"/>
                <a:sym typeface="Avenir"/>
              </a:defRPr>
            </a:lvl5pPr>
            <a:lvl6pPr indent="-228600" lvl="5" marL="2743200" marR="0" rtl="0" algn="l">
              <a:spcBef>
                <a:spcPts val="180"/>
              </a:spcBef>
              <a:spcAft>
                <a:spcPts val="0"/>
              </a:spcAft>
              <a:buClr>
                <a:schemeClr val="dk1"/>
              </a:buClr>
              <a:buSzPts val="900"/>
              <a:buFont typeface="Arial"/>
              <a:buNone/>
              <a:defRPr b="0" i="0" sz="900" u="none" cap="none" strike="noStrike">
                <a:solidFill>
                  <a:schemeClr val="dk1"/>
                </a:solidFill>
                <a:latin typeface="Calibri"/>
                <a:ea typeface="Calibri"/>
                <a:cs typeface="Calibri"/>
                <a:sym typeface="Calibri"/>
              </a:defRPr>
            </a:lvl6pPr>
            <a:lvl7pPr indent="-228600" lvl="6" marL="3200400" marR="0" rtl="0" algn="l">
              <a:spcBef>
                <a:spcPts val="180"/>
              </a:spcBef>
              <a:spcAft>
                <a:spcPts val="0"/>
              </a:spcAft>
              <a:buClr>
                <a:schemeClr val="dk1"/>
              </a:buClr>
              <a:buSzPts val="900"/>
              <a:buFont typeface="Arial"/>
              <a:buNone/>
              <a:defRPr b="0" i="0" sz="900" u="none" cap="none" strike="noStrike">
                <a:solidFill>
                  <a:schemeClr val="dk1"/>
                </a:solidFill>
                <a:latin typeface="Calibri"/>
                <a:ea typeface="Calibri"/>
                <a:cs typeface="Calibri"/>
                <a:sym typeface="Calibri"/>
              </a:defRPr>
            </a:lvl7pPr>
            <a:lvl8pPr indent="-228600" lvl="7" marL="3657600" marR="0" rtl="0" algn="l">
              <a:spcBef>
                <a:spcPts val="180"/>
              </a:spcBef>
              <a:spcAft>
                <a:spcPts val="0"/>
              </a:spcAft>
              <a:buClr>
                <a:schemeClr val="dk1"/>
              </a:buClr>
              <a:buSzPts val="900"/>
              <a:buFont typeface="Arial"/>
              <a:buNone/>
              <a:defRPr b="0" i="0" sz="900" u="none" cap="none" strike="noStrike">
                <a:solidFill>
                  <a:schemeClr val="dk1"/>
                </a:solidFill>
                <a:latin typeface="Calibri"/>
                <a:ea typeface="Calibri"/>
                <a:cs typeface="Calibri"/>
                <a:sym typeface="Calibri"/>
              </a:defRPr>
            </a:lvl8pPr>
            <a:lvl9pPr indent="-228600" lvl="8" marL="4114800" marR="0" rtl="0" algn="l">
              <a:spcBef>
                <a:spcPts val="180"/>
              </a:spcBef>
              <a:spcAft>
                <a:spcPts val="0"/>
              </a:spcAft>
              <a:buClr>
                <a:schemeClr val="dk1"/>
              </a:buClr>
              <a:buSzPts val="900"/>
              <a:buFont typeface="Arial"/>
              <a:buNone/>
              <a:defRPr b="0" i="0" sz="900" u="none" cap="none" strike="noStrike">
                <a:solidFill>
                  <a:schemeClr val="dk1"/>
                </a:solidFill>
                <a:latin typeface="Calibri"/>
                <a:ea typeface="Calibri"/>
                <a:cs typeface="Calibri"/>
                <a:sym typeface="Calibri"/>
              </a:defRPr>
            </a:lvl9pPr>
          </a:lstStyle>
          <a:p/>
        </p:txBody>
      </p:sp>
    </p:spTree>
  </p:cSld>
  <p:clrMapOvr>
    <a:masterClrMapping/>
  </p:clrMapOvr>
</p:sldLayout>
</file>

<file path=ppt/slideLayouts/slideLayout2.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11_Title and Content">
  <p:cSld name="11_Title and Content">
    <p:spTree>
      <p:nvGrpSpPr>
        <p:cNvPr id="13" name="Shape 13"/>
        <p:cNvGrpSpPr/>
        <p:nvPr/>
      </p:nvGrpSpPr>
      <p:grpSpPr>
        <a:xfrm>
          <a:off x="0" y="0"/>
          <a:ext cx="0" cy="0"/>
          <a:chOff x="0" y="0"/>
          <a:chExt cx="0" cy="0"/>
        </a:xfrm>
      </p:grpSpPr>
      <p:sp>
        <p:nvSpPr>
          <p:cNvPr id="14" name="Google Shape;14;p39"/>
          <p:cNvSpPr txBox="1"/>
          <p:nvPr>
            <p:ph idx="1" type="body"/>
          </p:nvPr>
        </p:nvSpPr>
        <p:spPr>
          <a:xfrm>
            <a:off x="1963039" y="982695"/>
            <a:ext cx="8272275" cy="526515"/>
          </a:xfrm>
          <a:prstGeom prst="rect">
            <a:avLst/>
          </a:prstGeom>
          <a:noFill/>
          <a:ln>
            <a:noFill/>
          </a:ln>
        </p:spPr>
        <p:txBody>
          <a:bodyPr anchorCtr="0" anchor="t" bIns="45700" lIns="91425" spcFirstLastPara="1" rIns="91425" wrap="square" tIns="45700">
            <a:noAutofit/>
          </a:bodyPr>
          <a:lstStyle>
            <a:lvl1pPr indent="-228600" lvl="0" marL="457200" marR="0" rtl="0" algn="ctr">
              <a:spcBef>
                <a:spcPts val="800"/>
              </a:spcBef>
              <a:spcAft>
                <a:spcPts val="0"/>
              </a:spcAft>
              <a:buClr>
                <a:srgbClr val="FF8100"/>
              </a:buClr>
              <a:buSzPts val="3998"/>
              <a:buFont typeface="Arial"/>
              <a:buNone/>
              <a:defRPr b="1" i="0" sz="3998" u="none" cap="none" strike="noStrike">
                <a:solidFill>
                  <a:srgbClr val="FF8100"/>
                </a:solidFill>
                <a:latin typeface="Arial"/>
                <a:ea typeface="Arial"/>
                <a:cs typeface="Arial"/>
                <a:sym typeface="Arial"/>
              </a:defRPr>
            </a:lvl1pPr>
            <a:lvl2pPr indent="-228600" lvl="1" marL="914400" marR="0" rtl="0" algn="l">
              <a:spcBef>
                <a:spcPts val="240"/>
              </a:spcBef>
              <a:spcAft>
                <a:spcPts val="0"/>
              </a:spcAft>
              <a:buClr>
                <a:srgbClr val="7F7F7F"/>
              </a:buClr>
              <a:buSzPts val="1199"/>
              <a:buFont typeface="Arial"/>
              <a:buNone/>
              <a:defRPr b="0" i="0" sz="1199" u="none" cap="none" strike="noStrike">
                <a:solidFill>
                  <a:srgbClr val="7F7F7F"/>
                </a:solidFill>
                <a:latin typeface="Avenir"/>
                <a:ea typeface="Avenir"/>
                <a:cs typeface="Avenir"/>
                <a:sym typeface="Avenir"/>
              </a:defRPr>
            </a:lvl2pPr>
            <a:lvl3pPr indent="-228600" lvl="2" marL="1371600" marR="0" rtl="0" algn="l">
              <a:spcBef>
                <a:spcPts val="200"/>
              </a:spcBef>
              <a:spcAft>
                <a:spcPts val="0"/>
              </a:spcAft>
              <a:buClr>
                <a:srgbClr val="7F7F7F"/>
              </a:buClr>
              <a:buSzPts val="999"/>
              <a:buFont typeface="Arial"/>
              <a:buNone/>
              <a:defRPr b="0" i="0" sz="999" u="none" cap="none" strike="noStrike">
                <a:solidFill>
                  <a:srgbClr val="7F7F7F"/>
                </a:solidFill>
                <a:latin typeface="Avenir"/>
                <a:ea typeface="Avenir"/>
                <a:cs typeface="Avenir"/>
                <a:sym typeface="Avenir"/>
              </a:defRPr>
            </a:lvl3pPr>
            <a:lvl4pPr indent="-228600" lvl="3" marL="1828800" marR="0" rtl="0" algn="l">
              <a:spcBef>
                <a:spcPts val="180"/>
              </a:spcBef>
              <a:spcAft>
                <a:spcPts val="0"/>
              </a:spcAft>
              <a:buClr>
                <a:srgbClr val="7F7F7F"/>
              </a:buClr>
              <a:buSzPts val="900"/>
              <a:buFont typeface="Arial"/>
              <a:buNone/>
              <a:defRPr b="0" i="0" sz="900" u="none" cap="none" strike="noStrike">
                <a:solidFill>
                  <a:srgbClr val="7F7F7F"/>
                </a:solidFill>
                <a:latin typeface="Avenir"/>
                <a:ea typeface="Avenir"/>
                <a:cs typeface="Avenir"/>
                <a:sym typeface="Avenir"/>
              </a:defRPr>
            </a:lvl4pPr>
            <a:lvl5pPr indent="-228600" lvl="4" marL="2286000" marR="0" rtl="0" algn="l">
              <a:spcBef>
                <a:spcPts val="180"/>
              </a:spcBef>
              <a:spcAft>
                <a:spcPts val="0"/>
              </a:spcAft>
              <a:buClr>
                <a:srgbClr val="7F7F7F"/>
              </a:buClr>
              <a:buSzPts val="900"/>
              <a:buFont typeface="Arial"/>
              <a:buNone/>
              <a:defRPr b="0" i="0" sz="900" u="none" cap="none" strike="noStrike">
                <a:solidFill>
                  <a:srgbClr val="7F7F7F"/>
                </a:solidFill>
                <a:latin typeface="Avenir"/>
                <a:ea typeface="Avenir"/>
                <a:cs typeface="Avenir"/>
                <a:sym typeface="Avenir"/>
              </a:defRPr>
            </a:lvl5pPr>
            <a:lvl6pPr indent="-228600" lvl="5" marL="2743200" marR="0" rtl="0" algn="l">
              <a:spcBef>
                <a:spcPts val="180"/>
              </a:spcBef>
              <a:spcAft>
                <a:spcPts val="0"/>
              </a:spcAft>
              <a:buClr>
                <a:schemeClr val="dk1"/>
              </a:buClr>
              <a:buSzPts val="900"/>
              <a:buFont typeface="Arial"/>
              <a:buNone/>
              <a:defRPr b="0" i="0" sz="900" u="none" cap="none" strike="noStrike">
                <a:solidFill>
                  <a:schemeClr val="dk1"/>
                </a:solidFill>
                <a:latin typeface="Calibri"/>
                <a:ea typeface="Calibri"/>
                <a:cs typeface="Calibri"/>
                <a:sym typeface="Calibri"/>
              </a:defRPr>
            </a:lvl6pPr>
            <a:lvl7pPr indent="-228600" lvl="6" marL="3200400" marR="0" rtl="0" algn="l">
              <a:spcBef>
                <a:spcPts val="180"/>
              </a:spcBef>
              <a:spcAft>
                <a:spcPts val="0"/>
              </a:spcAft>
              <a:buClr>
                <a:schemeClr val="dk1"/>
              </a:buClr>
              <a:buSzPts val="900"/>
              <a:buFont typeface="Arial"/>
              <a:buNone/>
              <a:defRPr b="0" i="0" sz="900" u="none" cap="none" strike="noStrike">
                <a:solidFill>
                  <a:schemeClr val="dk1"/>
                </a:solidFill>
                <a:latin typeface="Calibri"/>
                <a:ea typeface="Calibri"/>
                <a:cs typeface="Calibri"/>
                <a:sym typeface="Calibri"/>
              </a:defRPr>
            </a:lvl7pPr>
            <a:lvl8pPr indent="-228600" lvl="7" marL="3657600" marR="0" rtl="0" algn="l">
              <a:spcBef>
                <a:spcPts val="180"/>
              </a:spcBef>
              <a:spcAft>
                <a:spcPts val="0"/>
              </a:spcAft>
              <a:buClr>
                <a:schemeClr val="dk1"/>
              </a:buClr>
              <a:buSzPts val="900"/>
              <a:buFont typeface="Arial"/>
              <a:buNone/>
              <a:defRPr b="0" i="0" sz="900" u="none" cap="none" strike="noStrike">
                <a:solidFill>
                  <a:schemeClr val="dk1"/>
                </a:solidFill>
                <a:latin typeface="Calibri"/>
                <a:ea typeface="Calibri"/>
                <a:cs typeface="Calibri"/>
                <a:sym typeface="Calibri"/>
              </a:defRPr>
            </a:lvl8pPr>
            <a:lvl9pPr indent="-228600" lvl="8" marL="4114800" marR="0" rtl="0" algn="l">
              <a:spcBef>
                <a:spcPts val="180"/>
              </a:spcBef>
              <a:spcAft>
                <a:spcPts val="0"/>
              </a:spcAft>
              <a:buClr>
                <a:schemeClr val="dk1"/>
              </a:buClr>
              <a:buSzPts val="900"/>
              <a:buFont typeface="Arial"/>
              <a:buNone/>
              <a:defRPr b="0" i="0" sz="900" u="none" cap="none" strike="noStrike">
                <a:solidFill>
                  <a:schemeClr val="dk1"/>
                </a:solidFill>
                <a:latin typeface="Calibri"/>
                <a:ea typeface="Calibri"/>
                <a:cs typeface="Calibri"/>
                <a:sym typeface="Calibri"/>
              </a:defRPr>
            </a:lvl9pPr>
          </a:lstStyle>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Title Slide" type="title">
  <p:cSld name="TITLE">
    <p:spTree>
      <p:nvGrpSpPr>
        <p:cNvPr id="15" name="Shape 15"/>
        <p:cNvGrpSpPr/>
        <p:nvPr/>
      </p:nvGrpSpPr>
      <p:grpSpPr>
        <a:xfrm>
          <a:off x="0" y="0"/>
          <a:ext cx="0" cy="0"/>
          <a:chOff x="0" y="0"/>
          <a:chExt cx="0" cy="0"/>
        </a:xfrm>
      </p:grpSpPr>
      <p:sp>
        <p:nvSpPr>
          <p:cNvPr id="16" name="Google Shape;16;p40"/>
          <p:cNvSpPr txBox="1"/>
          <p:nvPr>
            <p:ph type="ctrTitle"/>
          </p:nvPr>
        </p:nvSpPr>
        <p:spPr>
          <a:xfrm>
            <a:off x="1524794" y="1122363"/>
            <a:ext cx="9148763" cy="2387600"/>
          </a:xfrm>
          <a:prstGeom prst="rect">
            <a:avLst/>
          </a:prstGeom>
          <a:noFill/>
          <a:ln>
            <a:noFill/>
          </a:ln>
        </p:spPr>
        <p:txBody>
          <a:bodyPr anchorCtr="0" anchor="b" bIns="45700" lIns="91425" spcFirstLastPara="1" rIns="91425" wrap="square" tIns="45700">
            <a:noAutofit/>
          </a:bodyPr>
          <a:lstStyle>
            <a:lvl1pPr lvl="0" marR="0" rtl="0" algn="ctr">
              <a:spcBef>
                <a:spcPts val="0"/>
              </a:spcBef>
              <a:spcAft>
                <a:spcPts val="0"/>
              </a:spcAft>
              <a:buSzPts val="1400"/>
              <a:buNone/>
              <a:defRPr b="0" i="0" sz="6000" u="none" cap="none" strike="noStrike">
                <a:solidFill>
                  <a:srgbClr val="012049"/>
                </a:solidFill>
                <a:latin typeface="Raleway SemiBold"/>
                <a:ea typeface="Raleway SemiBold"/>
                <a:cs typeface="Raleway SemiBold"/>
                <a:sym typeface="Raleway SemiBold"/>
              </a:defRPr>
            </a:lvl1pPr>
            <a:lvl2pPr lvl="1" marR="0" rtl="0" algn="l">
              <a:spcBef>
                <a:spcPts val="0"/>
              </a:spcBef>
              <a:spcAft>
                <a:spcPts val="0"/>
              </a:spcAft>
              <a:buSzPts val="1400"/>
              <a:buNone/>
              <a:defRPr b="0" i="0" sz="4000" u="none" cap="none" strike="noStrike">
                <a:solidFill>
                  <a:schemeClr val="dk1"/>
                </a:solidFill>
                <a:latin typeface="Raleway SemiBold"/>
                <a:ea typeface="Raleway SemiBold"/>
                <a:cs typeface="Raleway SemiBold"/>
                <a:sym typeface="Raleway SemiBold"/>
              </a:defRPr>
            </a:lvl2pPr>
            <a:lvl3pPr lvl="2" marR="0" rtl="0" algn="l">
              <a:spcBef>
                <a:spcPts val="0"/>
              </a:spcBef>
              <a:spcAft>
                <a:spcPts val="0"/>
              </a:spcAft>
              <a:buSzPts val="1400"/>
              <a:buNone/>
              <a:defRPr b="0" i="0" sz="4000" u="none" cap="none" strike="noStrike">
                <a:solidFill>
                  <a:schemeClr val="dk1"/>
                </a:solidFill>
                <a:latin typeface="Raleway SemiBold"/>
                <a:ea typeface="Raleway SemiBold"/>
                <a:cs typeface="Raleway SemiBold"/>
                <a:sym typeface="Raleway SemiBold"/>
              </a:defRPr>
            </a:lvl3pPr>
            <a:lvl4pPr lvl="3" marR="0" rtl="0" algn="l">
              <a:spcBef>
                <a:spcPts val="0"/>
              </a:spcBef>
              <a:spcAft>
                <a:spcPts val="0"/>
              </a:spcAft>
              <a:buSzPts val="1400"/>
              <a:buNone/>
              <a:defRPr b="0" i="0" sz="4000" u="none" cap="none" strike="noStrike">
                <a:solidFill>
                  <a:schemeClr val="dk1"/>
                </a:solidFill>
                <a:latin typeface="Raleway SemiBold"/>
                <a:ea typeface="Raleway SemiBold"/>
                <a:cs typeface="Raleway SemiBold"/>
                <a:sym typeface="Raleway SemiBold"/>
              </a:defRPr>
            </a:lvl4pPr>
            <a:lvl5pPr lvl="4" marR="0" rtl="0" algn="l">
              <a:spcBef>
                <a:spcPts val="0"/>
              </a:spcBef>
              <a:spcAft>
                <a:spcPts val="0"/>
              </a:spcAft>
              <a:buSzPts val="1400"/>
              <a:buNone/>
              <a:defRPr b="0" i="0" sz="4000" u="none" cap="none" strike="noStrike">
                <a:solidFill>
                  <a:schemeClr val="dk1"/>
                </a:solidFill>
                <a:latin typeface="Raleway SemiBold"/>
                <a:ea typeface="Raleway SemiBold"/>
                <a:cs typeface="Raleway SemiBold"/>
                <a:sym typeface="Raleway SemiBold"/>
              </a:defRPr>
            </a:lvl5pPr>
            <a:lvl6pPr lvl="5" marR="0" rtl="0" algn="l">
              <a:spcBef>
                <a:spcPts val="0"/>
              </a:spcBef>
              <a:spcAft>
                <a:spcPts val="0"/>
              </a:spcAft>
              <a:buSzPts val="1400"/>
              <a:buNone/>
              <a:defRPr b="0" i="0" sz="4000" u="none" cap="none" strike="noStrike">
                <a:solidFill>
                  <a:schemeClr val="dk1"/>
                </a:solidFill>
                <a:latin typeface="Raleway SemiBold"/>
                <a:ea typeface="Raleway SemiBold"/>
                <a:cs typeface="Raleway SemiBold"/>
                <a:sym typeface="Raleway SemiBold"/>
              </a:defRPr>
            </a:lvl6pPr>
            <a:lvl7pPr lvl="6" marR="0" rtl="0" algn="l">
              <a:spcBef>
                <a:spcPts val="0"/>
              </a:spcBef>
              <a:spcAft>
                <a:spcPts val="0"/>
              </a:spcAft>
              <a:buSzPts val="1400"/>
              <a:buNone/>
              <a:defRPr b="0" i="0" sz="4000" u="none" cap="none" strike="noStrike">
                <a:solidFill>
                  <a:schemeClr val="dk1"/>
                </a:solidFill>
                <a:latin typeface="Raleway SemiBold"/>
                <a:ea typeface="Raleway SemiBold"/>
                <a:cs typeface="Raleway SemiBold"/>
                <a:sym typeface="Raleway SemiBold"/>
              </a:defRPr>
            </a:lvl7pPr>
            <a:lvl8pPr lvl="7" marR="0" rtl="0" algn="l">
              <a:spcBef>
                <a:spcPts val="0"/>
              </a:spcBef>
              <a:spcAft>
                <a:spcPts val="0"/>
              </a:spcAft>
              <a:buSzPts val="1400"/>
              <a:buNone/>
              <a:defRPr b="0" i="0" sz="4000" u="none" cap="none" strike="noStrike">
                <a:solidFill>
                  <a:schemeClr val="dk1"/>
                </a:solidFill>
                <a:latin typeface="Raleway SemiBold"/>
                <a:ea typeface="Raleway SemiBold"/>
                <a:cs typeface="Raleway SemiBold"/>
                <a:sym typeface="Raleway SemiBold"/>
              </a:defRPr>
            </a:lvl8pPr>
            <a:lvl9pPr lvl="8" marR="0" rtl="0" algn="l">
              <a:spcBef>
                <a:spcPts val="0"/>
              </a:spcBef>
              <a:spcAft>
                <a:spcPts val="0"/>
              </a:spcAft>
              <a:buSzPts val="1400"/>
              <a:buNone/>
              <a:defRPr b="0" i="0" sz="4000" u="none" cap="none" strike="noStrike">
                <a:solidFill>
                  <a:schemeClr val="dk1"/>
                </a:solidFill>
                <a:latin typeface="Raleway SemiBold"/>
                <a:ea typeface="Raleway SemiBold"/>
                <a:cs typeface="Raleway SemiBold"/>
                <a:sym typeface="Raleway SemiBold"/>
              </a:defRPr>
            </a:lvl9pPr>
          </a:lstStyle>
          <a:p/>
        </p:txBody>
      </p:sp>
      <p:sp>
        <p:nvSpPr>
          <p:cNvPr id="17" name="Google Shape;17;p40"/>
          <p:cNvSpPr txBox="1"/>
          <p:nvPr>
            <p:ph idx="1" type="subTitle"/>
          </p:nvPr>
        </p:nvSpPr>
        <p:spPr>
          <a:xfrm>
            <a:off x="1524794" y="3602038"/>
            <a:ext cx="9148763" cy="1655762"/>
          </a:xfrm>
          <a:prstGeom prst="rect">
            <a:avLst/>
          </a:prstGeom>
          <a:noFill/>
          <a:ln>
            <a:noFill/>
          </a:ln>
        </p:spPr>
        <p:txBody>
          <a:bodyPr anchorCtr="0" anchor="t" bIns="45700" lIns="91425" spcFirstLastPara="1" rIns="91425" wrap="square" tIns="45700">
            <a:noAutofit/>
          </a:bodyPr>
          <a:lstStyle>
            <a:lvl1pPr lvl="0" marR="0" rtl="0" algn="ctr">
              <a:spcBef>
                <a:spcPts val="480"/>
              </a:spcBef>
              <a:spcAft>
                <a:spcPts val="0"/>
              </a:spcAft>
              <a:buClr>
                <a:srgbClr val="7F7F7F"/>
              </a:buClr>
              <a:buSzPts val="2400"/>
              <a:buFont typeface="Arial"/>
              <a:buNone/>
              <a:defRPr b="0" i="0" sz="2400" u="none" cap="none" strike="noStrike">
                <a:solidFill>
                  <a:srgbClr val="7F7F7F"/>
                </a:solidFill>
                <a:latin typeface="Avenir"/>
                <a:ea typeface="Avenir"/>
                <a:cs typeface="Avenir"/>
                <a:sym typeface="Avenir"/>
              </a:defRPr>
            </a:lvl1pPr>
            <a:lvl2pPr lvl="1" marR="0" rtl="0" algn="ctr">
              <a:spcBef>
                <a:spcPts val="400"/>
              </a:spcBef>
              <a:spcAft>
                <a:spcPts val="0"/>
              </a:spcAft>
              <a:buClr>
                <a:srgbClr val="7F7F7F"/>
              </a:buClr>
              <a:buSzPts val="2000"/>
              <a:buFont typeface="Arial"/>
              <a:buNone/>
              <a:defRPr b="0" i="0" sz="2000" u="none" cap="none" strike="noStrike">
                <a:solidFill>
                  <a:srgbClr val="7F7F7F"/>
                </a:solidFill>
                <a:latin typeface="Avenir"/>
                <a:ea typeface="Avenir"/>
                <a:cs typeface="Avenir"/>
                <a:sym typeface="Avenir"/>
              </a:defRPr>
            </a:lvl2pPr>
            <a:lvl3pPr lvl="2" marR="0" rtl="0" algn="ctr">
              <a:spcBef>
                <a:spcPts val="360"/>
              </a:spcBef>
              <a:spcAft>
                <a:spcPts val="0"/>
              </a:spcAft>
              <a:buClr>
                <a:srgbClr val="7F7F7F"/>
              </a:buClr>
              <a:buSzPts val="1800"/>
              <a:buFont typeface="Arial"/>
              <a:buNone/>
              <a:defRPr b="0" i="0" sz="1800" u="none" cap="none" strike="noStrike">
                <a:solidFill>
                  <a:srgbClr val="7F7F7F"/>
                </a:solidFill>
                <a:latin typeface="Avenir"/>
                <a:ea typeface="Avenir"/>
                <a:cs typeface="Avenir"/>
                <a:sym typeface="Avenir"/>
              </a:defRPr>
            </a:lvl3pPr>
            <a:lvl4pPr lvl="3" marR="0" rtl="0" algn="ctr">
              <a:spcBef>
                <a:spcPts val="320"/>
              </a:spcBef>
              <a:spcAft>
                <a:spcPts val="0"/>
              </a:spcAft>
              <a:buClr>
                <a:srgbClr val="7F7F7F"/>
              </a:buClr>
              <a:buSzPts val="1600"/>
              <a:buFont typeface="Arial"/>
              <a:buNone/>
              <a:defRPr b="0" i="0" sz="1600" u="none" cap="none" strike="noStrike">
                <a:solidFill>
                  <a:srgbClr val="7F7F7F"/>
                </a:solidFill>
                <a:latin typeface="Avenir"/>
                <a:ea typeface="Avenir"/>
                <a:cs typeface="Avenir"/>
                <a:sym typeface="Avenir"/>
              </a:defRPr>
            </a:lvl4pPr>
            <a:lvl5pPr lvl="4" marR="0" rtl="0" algn="ctr">
              <a:spcBef>
                <a:spcPts val="320"/>
              </a:spcBef>
              <a:spcAft>
                <a:spcPts val="0"/>
              </a:spcAft>
              <a:buClr>
                <a:srgbClr val="7F7F7F"/>
              </a:buClr>
              <a:buSzPts val="1600"/>
              <a:buFont typeface="Arial"/>
              <a:buNone/>
              <a:defRPr b="0" i="0" sz="1600" u="none" cap="none" strike="noStrike">
                <a:solidFill>
                  <a:srgbClr val="7F7F7F"/>
                </a:solidFill>
                <a:latin typeface="Avenir"/>
                <a:ea typeface="Avenir"/>
                <a:cs typeface="Avenir"/>
                <a:sym typeface="Avenir"/>
              </a:defRPr>
            </a:lvl5pPr>
            <a:lvl6pPr lvl="5" marR="0" rtl="0" algn="ctr">
              <a:spcBef>
                <a:spcPts val="320"/>
              </a:spcBef>
              <a:spcAft>
                <a:spcPts val="0"/>
              </a:spcAft>
              <a:buClr>
                <a:schemeClr val="dk1"/>
              </a:buClr>
              <a:buSzPts val="1600"/>
              <a:buFont typeface="Arial"/>
              <a:buNone/>
              <a:defRPr b="0" i="0" sz="1600" u="none" cap="none" strike="noStrike">
                <a:solidFill>
                  <a:schemeClr val="dk1"/>
                </a:solidFill>
                <a:latin typeface="Calibri"/>
                <a:ea typeface="Calibri"/>
                <a:cs typeface="Calibri"/>
                <a:sym typeface="Calibri"/>
              </a:defRPr>
            </a:lvl6pPr>
            <a:lvl7pPr lvl="6" marR="0" rtl="0" algn="ctr">
              <a:spcBef>
                <a:spcPts val="320"/>
              </a:spcBef>
              <a:spcAft>
                <a:spcPts val="0"/>
              </a:spcAft>
              <a:buClr>
                <a:schemeClr val="dk1"/>
              </a:buClr>
              <a:buSzPts val="1600"/>
              <a:buFont typeface="Arial"/>
              <a:buNone/>
              <a:defRPr b="0" i="0" sz="1600" u="none" cap="none" strike="noStrike">
                <a:solidFill>
                  <a:schemeClr val="dk1"/>
                </a:solidFill>
                <a:latin typeface="Calibri"/>
                <a:ea typeface="Calibri"/>
                <a:cs typeface="Calibri"/>
                <a:sym typeface="Calibri"/>
              </a:defRPr>
            </a:lvl7pPr>
            <a:lvl8pPr lvl="7" marR="0" rtl="0" algn="ctr">
              <a:spcBef>
                <a:spcPts val="320"/>
              </a:spcBef>
              <a:spcAft>
                <a:spcPts val="0"/>
              </a:spcAft>
              <a:buClr>
                <a:schemeClr val="dk1"/>
              </a:buClr>
              <a:buSzPts val="1600"/>
              <a:buFont typeface="Arial"/>
              <a:buNone/>
              <a:defRPr b="0" i="0" sz="1600" u="none" cap="none" strike="noStrike">
                <a:solidFill>
                  <a:schemeClr val="dk1"/>
                </a:solidFill>
                <a:latin typeface="Calibri"/>
                <a:ea typeface="Calibri"/>
                <a:cs typeface="Calibri"/>
                <a:sym typeface="Calibri"/>
              </a:defRPr>
            </a:lvl8pPr>
            <a:lvl9pPr lvl="8" marR="0" rtl="0" algn="ctr">
              <a:spcBef>
                <a:spcPts val="320"/>
              </a:spcBef>
              <a:spcAft>
                <a:spcPts val="0"/>
              </a:spcAft>
              <a:buClr>
                <a:schemeClr val="dk1"/>
              </a:buClr>
              <a:buSzPts val="1600"/>
              <a:buFont typeface="Arial"/>
              <a:buNone/>
              <a:defRPr b="0" i="0" sz="1600" u="none" cap="none" strike="noStrike">
                <a:solidFill>
                  <a:schemeClr val="dk1"/>
                </a:solidFill>
                <a:latin typeface="Calibri"/>
                <a:ea typeface="Calibri"/>
                <a:cs typeface="Calibri"/>
                <a:sym typeface="Calibri"/>
              </a:defRPr>
            </a:lvl9pPr>
          </a:lstStyle>
          <a:p/>
        </p:txBody>
      </p:sp>
      <p:sp>
        <p:nvSpPr>
          <p:cNvPr id="18" name="Google Shape;18;p40"/>
          <p:cNvSpPr txBox="1"/>
          <p:nvPr>
            <p:ph idx="10" type="dt"/>
          </p:nvPr>
        </p:nvSpPr>
        <p:spPr>
          <a:xfrm>
            <a:off x="0" y="0"/>
            <a:ext cx="3000000" cy="3000000"/>
          </a:xfrm>
          <a:prstGeom prst="rect">
            <a:avLst/>
          </a:prstGeom>
          <a:noFill/>
          <a:ln>
            <a:noFill/>
          </a:ln>
        </p:spPr>
        <p:txBody>
          <a:bodyPr anchorCtr="0" anchor="t" bIns="45700" lIns="91425" spcFirstLastPara="1" rIns="91425" wrap="square" tIns="45700">
            <a:noAutofit/>
          </a:bodyPr>
          <a:lstStyle>
            <a:lvl1pPr lvl="0" marR="0" rtl="0" algn="l">
              <a:spcBef>
                <a:spcPts val="0"/>
              </a:spcBef>
              <a:spcAft>
                <a:spcPts val="0"/>
              </a:spcAft>
              <a:buSzPts val="1400"/>
              <a:buNone/>
              <a:defRPr sz="2100">
                <a:solidFill>
                  <a:schemeClr val="dk1"/>
                </a:solidFill>
                <a:latin typeface="Calibri"/>
                <a:ea typeface="Calibri"/>
                <a:cs typeface="Calibri"/>
                <a:sym typeface="Calibri"/>
              </a:defRPr>
            </a:lvl1pPr>
            <a:lvl2pPr lvl="1" marR="0" rtl="0" algn="l">
              <a:spcBef>
                <a:spcPts val="0"/>
              </a:spcBef>
              <a:spcAft>
                <a:spcPts val="0"/>
              </a:spcAft>
              <a:buSzPts val="1400"/>
              <a:buNone/>
              <a:defRPr b="0" i="0" sz="2100" u="none" cap="none" strike="noStrike">
                <a:solidFill>
                  <a:schemeClr val="dk1"/>
                </a:solidFill>
                <a:latin typeface="Calibri"/>
                <a:ea typeface="Calibri"/>
                <a:cs typeface="Calibri"/>
                <a:sym typeface="Calibri"/>
              </a:defRPr>
            </a:lvl2pPr>
            <a:lvl3pPr lvl="2" marR="0" rtl="0" algn="l">
              <a:spcBef>
                <a:spcPts val="0"/>
              </a:spcBef>
              <a:spcAft>
                <a:spcPts val="0"/>
              </a:spcAft>
              <a:buSzPts val="1400"/>
              <a:buNone/>
              <a:defRPr b="0" i="0" sz="2100" u="none" cap="none" strike="noStrike">
                <a:solidFill>
                  <a:schemeClr val="dk1"/>
                </a:solidFill>
                <a:latin typeface="Calibri"/>
                <a:ea typeface="Calibri"/>
                <a:cs typeface="Calibri"/>
                <a:sym typeface="Calibri"/>
              </a:defRPr>
            </a:lvl3pPr>
            <a:lvl4pPr lvl="3" marR="0" rtl="0" algn="l">
              <a:spcBef>
                <a:spcPts val="0"/>
              </a:spcBef>
              <a:spcAft>
                <a:spcPts val="0"/>
              </a:spcAft>
              <a:buSzPts val="1400"/>
              <a:buNone/>
              <a:defRPr b="0" i="0" sz="2100" u="none" cap="none" strike="noStrike">
                <a:solidFill>
                  <a:schemeClr val="dk1"/>
                </a:solidFill>
                <a:latin typeface="Calibri"/>
                <a:ea typeface="Calibri"/>
                <a:cs typeface="Calibri"/>
                <a:sym typeface="Calibri"/>
              </a:defRPr>
            </a:lvl4pPr>
            <a:lvl5pPr lvl="4" marR="0" rtl="0" algn="l">
              <a:spcBef>
                <a:spcPts val="0"/>
              </a:spcBef>
              <a:spcAft>
                <a:spcPts val="0"/>
              </a:spcAft>
              <a:buSzPts val="1400"/>
              <a:buNone/>
              <a:defRPr b="0" i="0" sz="2100" u="none" cap="none" strike="noStrike">
                <a:solidFill>
                  <a:schemeClr val="dk1"/>
                </a:solidFill>
                <a:latin typeface="Calibri"/>
                <a:ea typeface="Calibri"/>
                <a:cs typeface="Calibri"/>
                <a:sym typeface="Calibri"/>
              </a:defRPr>
            </a:lvl5pPr>
            <a:lvl6pPr lvl="5" marR="0" rtl="0" algn="l">
              <a:spcBef>
                <a:spcPts val="0"/>
              </a:spcBef>
              <a:spcAft>
                <a:spcPts val="0"/>
              </a:spcAft>
              <a:buSzPts val="1400"/>
              <a:buNone/>
              <a:defRPr b="0" i="0" sz="2100" u="none" cap="none" strike="noStrike">
                <a:solidFill>
                  <a:schemeClr val="dk1"/>
                </a:solidFill>
                <a:latin typeface="Calibri"/>
                <a:ea typeface="Calibri"/>
                <a:cs typeface="Calibri"/>
                <a:sym typeface="Calibri"/>
              </a:defRPr>
            </a:lvl6pPr>
            <a:lvl7pPr lvl="6" marR="0" rtl="0" algn="l">
              <a:spcBef>
                <a:spcPts val="0"/>
              </a:spcBef>
              <a:spcAft>
                <a:spcPts val="0"/>
              </a:spcAft>
              <a:buSzPts val="1400"/>
              <a:buNone/>
              <a:defRPr b="0" i="0" sz="2100" u="none" cap="none" strike="noStrike">
                <a:solidFill>
                  <a:schemeClr val="dk1"/>
                </a:solidFill>
                <a:latin typeface="Calibri"/>
                <a:ea typeface="Calibri"/>
                <a:cs typeface="Calibri"/>
                <a:sym typeface="Calibri"/>
              </a:defRPr>
            </a:lvl7pPr>
            <a:lvl8pPr lvl="7" marR="0" rtl="0" algn="l">
              <a:spcBef>
                <a:spcPts val="0"/>
              </a:spcBef>
              <a:spcAft>
                <a:spcPts val="0"/>
              </a:spcAft>
              <a:buSzPts val="1400"/>
              <a:buNone/>
              <a:defRPr b="0" i="0" sz="2100" u="none" cap="none" strike="noStrike">
                <a:solidFill>
                  <a:schemeClr val="dk1"/>
                </a:solidFill>
                <a:latin typeface="Calibri"/>
                <a:ea typeface="Calibri"/>
                <a:cs typeface="Calibri"/>
                <a:sym typeface="Calibri"/>
              </a:defRPr>
            </a:lvl8pPr>
            <a:lvl9pPr lvl="8" marR="0" rtl="0" algn="l">
              <a:spcBef>
                <a:spcPts val="0"/>
              </a:spcBef>
              <a:spcAft>
                <a:spcPts val="0"/>
              </a:spcAft>
              <a:buSzPts val="1400"/>
              <a:buNone/>
              <a:defRPr b="0" i="0" sz="2100" u="none" cap="none" strike="noStrike">
                <a:solidFill>
                  <a:schemeClr val="dk1"/>
                </a:solidFill>
                <a:latin typeface="Calibri"/>
                <a:ea typeface="Calibri"/>
                <a:cs typeface="Calibri"/>
                <a:sym typeface="Calibri"/>
              </a:defRPr>
            </a:lvl9pPr>
          </a:lstStyle>
          <a:p/>
        </p:txBody>
      </p:sp>
      <p:sp>
        <p:nvSpPr>
          <p:cNvPr id="19" name="Google Shape;19;p40"/>
          <p:cNvSpPr txBox="1"/>
          <p:nvPr>
            <p:ph idx="11" type="ftr"/>
          </p:nvPr>
        </p:nvSpPr>
        <p:spPr>
          <a:xfrm>
            <a:off x="0" y="0"/>
            <a:ext cx="3000000" cy="3000000"/>
          </a:xfrm>
          <a:prstGeom prst="rect">
            <a:avLst/>
          </a:prstGeom>
          <a:noFill/>
          <a:ln>
            <a:noFill/>
          </a:ln>
        </p:spPr>
        <p:txBody>
          <a:bodyPr anchorCtr="0" anchor="t" bIns="45700" lIns="91425" spcFirstLastPara="1" rIns="91425" wrap="square" tIns="45700">
            <a:noAutofit/>
          </a:bodyPr>
          <a:lstStyle>
            <a:lvl1pPr lvl="0" marR="0" rtl="0" algn="l">
              <a:spcBef>
                <a:spcPts val="0"/>
              </a:spcBef>
              <a:spcAft>
                <a:spcPts val="0"/>
              </a:spcAft>
              <a:buSzPts val="1400"/>
              <a:buNone/>
              <a:defRPr sz="2100">
                <a:solidFill>
                  <a:schemeClr val="dk1"/>
                </a:solidFill>
                <a:latin typeface="Calibri"/>
                <a:ea typeface="Calibri"/>
                <a:cs typeface="Calibri"/>
                <a:sym typeface="Calibri"/>
              </a:defRPr>
            </a:lvl1pPr>
            <a:lvl2pPr lvl="1" marR="0" rtl="0" algn="l">
              <a:spcBef>
                <a:spcPts val="0"/>
              </a:spcBef>
              <a:spcAft>
                <a:spcPts val="0"/>
              </a:spcAft>
              <a:buSzPts val="1400"/>
              <a:buNone/>
              <a:defRPr b="0" i="0" sz="2100" u="none" cap="none" strike="noStrike">
                <a:solidFill>
                  <a:schemeClr val="dk1"/>
                </a:solidFill>
                <a:latin typeface="Calibri"/>
                <a:ea typeface="Calibri"/>
                <a:cs typeface="Calibri"/>
                <a:sym typeface="Calibri"/>
              </a:defRPr>
            </a:lvl2pPr>
            <a:lvl3pPr lvl="2" marR="0" rtl="0" algn="l">
              <a:spcBef>
                <a:spcPts val="0"/>
              </a:spcBef>
              <a:spcAft>
                <a:spcPts val="0"/>
              </a:spcAft>
              <a:buSzPts val="1400"/>
              <a:buNone/>
              <a:defRPr b="0" i="0" sz="2100" u="none" cap="none" strike="noStrike">
                <a:solidFill>
                  <a:schemeClr val="dk1"/>
                </a:solidFill>
                <a:latin typeface="Calibri"/>
                <a:ea typeface="Calibri"/>
                <a:cs typeface="Calibri"/>
                <a:sym typeface="Calibri"/>
              </a:defRPr>
            </a:lvl3pPr>
            <a:lvl4pPr lvl="3" marR="0" rtl="0" algn="l">
              <a:spcBef>
                <a:spcPts val="0"/>
              </a:spcBef>
              <a:spcAft>
                <a:spcPts val="0"/>
              </a:spcAft>
              <a:buSzPts val="1400"/>
              <a:buNone/>
              <a:defRPr b="0" i="0" sz="2100" u="none" cap="none" strike="noStrike">
                <a:solidFill>
                  <a:schemeClr val="dk1"/>
                </a:solidFill>
                <a:latin typeface="Calibri"/>
                <a:ea typeface="Calibri"/>
                <a:cs typeface="Calibri"/>
                <a:sym typeface="Calibri"/>
              </a:defRPr>
            </a:lvl4pPr>
            <a:lvl5pPr lvl="4" marR="0" rtl="0" algn="l">
              <a:spcBef>
                <a:spcPts val="0"/>
              </a:spcBef>
              <a:spcAft>
                <a:spcPts val="0"/>
              </a:spcAft>
              <a:buSzPts val="1400"/>
              <a:buNone/>
              <a:defRPr b="0" i="0" sz="2100" u="none" cap="none" strike="noStrike">
                <a:solidFill>
                  <a:schemeClr val="dk1"/>
                </a:solidFill>
                <a:latin typeface="Calibri"/>
                <a:ea typeface="Calibri"/>
                <a:cs typeface="Calibri"/>
                <a:sym typeface="Calibri"/>
              </a:defRPr>
            </a:lvl5pPr>
            <a:lvl6pPr lvl="5" marR="0" rtl="0" algn="l">
              <a:spcBef>
                <a:spcPts val="0"/>
              </a:spcBef>
              <a:spcAft>
                <a:spcPts val="0"/>
              </a:spcAft>
              <a:buSzPts val="1400"/>
              <a:buNone/>
              <a:defRPr b="0" i="0" sz="2100" u="none" cap="none" strike="noStrike">
                <a:solidFill>
                  <a:schemeClr val="dk1"/>
                </a:solidFill>
                <a:latin typeface="Calibri"/>
                <a:ea typeface="Calibri"/>
                <a:cs typeface="Calibri"/>
                <a:sym typeface="Calibri"/>
              </a:defRPr>
            </a:lvl6pPr>
            <a:lvl7pPr lvl="6" marR="0" rtl="0" algn="l">
              <a:spcBef>
                <a:spcPts val="0"/>
              </a:spcBef>
              <a:spcAft>
                <a:spcPts val="0"/>
              </a:spcAft>
              <a:buSzPts val="1400"/>
              <a:buNone/>
              <a:defRPr b="0" i="0" sz="2100" u="none" cap="none" strike="noStrike">
                <a:solidFill>
                  <a:schemeClr val="dk1"/>
                </a:solidFill>
                <a:latin typeface="Calibri"/>
                <a:ea typeface="Calibri"/>
                <a:cs typeface="Calibri"/>
                <a:sym typeface="Calibri"/>
              </a:defRPr>
            </a:lvl7pPr>
            <a:lvl8pPr lvl="7" marR="0" rtl="0" algn="l">
              <a:spcBef>
                <a:spcPts val="0"/>
              </a:spcBef>
              <a:spcAft>
                <a:spcPts val="0"/>
              </a:spcAft>
              <a:buSzPts val="1400"/>
              <a:buNone/>
              <a:defRPr b="0" i="0" sz="2100" u="none" cap="none" strike="noStrike">
                <a:solidFill>
                  <a:schemeClr val="dk1"/>
                </a:solidFill>
                <a:latin typeface="Calibri"/>
                <a:ea typeface="Calibri"/>
                <a:cs typeface="Calibri"/>
                <a:sym typeface="Calibri"/>
              </a:defRPr>
            </a:lvl8pPr>
            <a:lvl9pPr lvl="8" marR="0" rtl="0" algn="l">
              <a:spcBef>
                <a:spcPts val="0"/>
              </a:spcBef>
              <a:spcAft>
                <a:spcPts val="0"/>
              </a:spcAft>
              <a:buSzPts val="1400"/>
              <a:buNone/>
              <a:defRPr b="0" i="0" sz="2100" u="none" cap="none" strike="noStrike">
                <a:solidFill>
                  <a:schemeClr val="dk1"/>
                </a:solidFill>
                <a:latin typeface="Calibri"/>
                <a:ea typeface="Calibri"/>
                <a:cs typeface="Calibri"/>
                <a:sym typeface="Calibri"/>
              </a:defRPr>
            </a:lvl9pPr>
          </a:lstStyle>
          <a:p/>
        </p:txBody>
      </p:sp>
      <p:sp>
        <p:nvSpPr>
          <p:cNvPr id="20" name="Google Shape;20;p40"/>
          <p:cNvSpPr txBox="1"/>
          <p:nvPr>
            <p:ph idx="12" type="sldNum"/>
          </p:nvPr>
        </p:nvSpPr>
        <p:spPr>
          <a:xfrm>
            <a:off x="5981700" y="6540500"/>
            <a:ext cx="239713" cy="220663"/>
          </a:xfrm>
          <a:prstGeom prst="rect">
            <a:avLst/>
          </a:prstGeom>
          <a:noFill/>
          <a:ln>
            <a:noFill/>
          </a:ln>
        </p:spPr>
        <p:txBody>
          <a:bodyPr anchorCtr="0" anchor="t" bIns="25375" lIns="25375" spcFirstLastPara="1" rIns="25375" wrap="square" tIns="25375">
            <a:spAutoFit/>
          </a:bodyPr>
          <a:lstStyle>
            <a:lvl1pPr indent="0" lvl="0" marL="0" algn="l">
              <a:spcBef>
                <a:spcPts val="0"/>
              </a:spcBef>
              <a:spcAft>
                <a:spcPts val="0"/>
              </a:spcAft>
              <a:buNone/>
              <a:defRPr/>
            </a:lvl1pPr>
            <a:lvl2pPr indent="0" lvl="1" marL="0" algn="l">
              <a:spcBef>
                <a:spcPts val="0"/>
              </a:spcBef>
              <a:spcAft>
                <a:spcPts val="0"/>
              </a:spcAft>
              <a:buNone/>
              <a:defRPr/>
            </a:lvl2pPr>
            <a:lvl3pPr indent="0" lvl="2" marL="0" algn="l">
              <a:spcBef>
                <a:spcPts val="0"/>
              </a:spcBef>
              <a:spcAft>
                <a:spcPts val="0"/>
              </a:spcAft>
              <a:buNone/>
              <a:defRPr/>
            </a:lvl3pPr>
            <a:lvl4pPr indent="0" lvl="3" marL="0" algn="l">
              <a:spcBef>
                <a:spcPts val="0"/>
              </a:spcBef>
              <a:spcAft>
                <a:spcPts val="0"/>
              </a:spcAft>
              <a:buNone/>
              <a:defRPr/>
            </a:lvl4pPr>
            <a:lvl5pPr indent="0" lvl="4" marL="0" algn="l">
              <a:spcBef>
                <a:spcPts val="0"/>
              </a:spcBef>
              <a:spcAft>
                <a:spcPts val="0"/>
              </a:spcAft>
              <a:buNone/>
              <a:defRPr/>
            </a:lvl5pPr>
            <a:lvl6pPr indent="0" lvl="5" marL="0" algn="l">
              <a:spcBef>
                <a:spcPts val="0"/>
              </a:spcBef>
              <a:spcAft>
                <a:spcPts val="0"/>
              </a:spcAft>
              <a:buNone/>
              <a:defRPr/>
            </a:lvl6pPr>
            <a:lvl7pPr indent="0" lvl="6" marL="0" algn="l">
              <a:spcBef>
                <a:spcPts val="0"/>
              </a:spcBef>
              <a:spcAft>
                <a:spcPts val="0"/>
              </a:spcAft>
              <a:buNone/>
              <a:defRPr/>
            </a:lvl7pPr>
            <a:lvl8pPr indent="0" lvl="7" marL="0" algn="l">
              <a:spcBef>
                <a:spcPts val="0"/>
              </a:spcBef>
              <a:spcAft>
                <a:spcPts val="0"/>
              </a:spcAft>
              <a:buNone/>
              <a:defRPr/>
            </a:lvl8pPr>
            <a:lvl9pPr indent="0" lvl="8" marL="0" algn="l">
              <a:spcBef>
                <a:spcPts val="0"/>
              </a:spcBef>
              <a:spcAft>
                <a:spcPts val="0"/>
              </a:spcAft>
              <a:buNone/>
              <a:defRPr/>
            </a:lvl9pPr>
          </a:lstStyle>
          <a:p>
            <a:pPr indent="0" lvl="0" marL="0" rtl="0" algn="l">
              <a:spcBef>
                <a:spcPts val="0"/>
              </a:spcBef>
              <a:spcAft>
                <a:spcPts val="0"/>
              </a:spcAft>
              <a:buNone/>
            </a:pPr>
            <a:fld id="{00000000-1234-1234-1234-123412341234}" type="slidenum">
              <a:rPr lang="en-US"/>
              <a:t>‹#›</a:t>
            </a:fld>
            <a:endParaRPr/>
          </a:p>
        </p:txBody>
      </p:sp>
    </p:spTree>
  </p:cSld>
  <p:clrMapOvr>
    <a:masterClrMapping/>
  </p:clrMapOvr>
</p:sldLayout>
</file>

<file path=ppt/slideLayouts/slideLayout4.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1_Title and Content">
  <p:cSld name="1_Title and Content">
    <p:spTree>
      <p:nvGrpSpPr>
        <p:cNvPr id="21" name="Shape 21"/>
        <p:cNvGrpSpPr/>
        <p:nvPr/>
      </p:nvGrpSpPr>
      <p:grpSpPr>
        <a:xfrm>
          <a:off x="0" y="0"/>
          <a:ext cx="0" cy="0"/>
          <a:chOff x="0" y="0"/>
          <a:chExt cx="0" cy="0"/>
        </a:xfrm>
      </p:grpSpPr>
      <p:sp>
        <p:nvSpPr>
          <p:cNvPr id="22" name="Google Shape;22;p41"/>
          <p:cNvSpPr txBox="1"/>
          <p:nvPr>
            <p:ph idx="1" type="body"/>
          </p:nvPr>
        </p:nvSpPr>
        <p:spPr>
          <a:xfrm>
            <a:off x="1963038" y="982693"/>
            <a:ext cx="8272275" cy="526515"/>
          </a:xfrm>
          <a:prstGeom prst="rect">
            <a:avLst/>
          </a:prstGeom>
          <a:noFill/>
          <a:ln>
            <a:noFill/>
          </a:ln>
        </p:spPr>
        <p:txBody>
          <a:bodyPr anchorCtr="0" anchor="t" bIns="45700" lIns="91425" spcFirstLastPara="1" rIns="91425" wrap="square" tIns="45700">
            <a:noAutofit/>
          </a:bodyPr>
          <a:lstStyle>
            <a:lvl1pPr indent="-228600" lvl="0" marL="457200" marR="0" rtl="0" algn="ctr">
              <a:spcBef>
                <a:spcPts val="800"/>
              </a:spcBef>
              <a:spcAft>
                <a:spcPts val="0"/>
              </a:spcAft>
              <a:buClr>
                <a:srgbClr val="FF8100"/>
              </a:buClr>
              <a:buSzPts val="4000"/>
              <a:buFont typeface="Arial"/>
              <a:buNone/>
              <a:defRPr b="1" i="0" sz="4000" u="none" cap="none" strike="noStrike">
                <a:solidFill>
                  <a:srgbClr val="FF8100"/>
                </a:solidFill>
                <a:latin typeface="Arial"/>
                <a:ea typeface="Arial"/>
                <a:cs typeface="Arial"/>
                <a:sym typeface="Arial"/>
              </a:defRPr>
            </a:lvl1pPr>
            <a:lvl2pPr indent="-228600" lvl="1" marL="914400" marR="0" rtl="0" algn="l">
              <a:spcBef>
                <a:spcPts val="240"/>
              </a:spcBef>
              <a:spcAft>
                <a:spcPts val="0"/>
              </a:spcAft>
              <a:buClr>
                <a:srgbClr val="7F7F7F"/>
              </a:buClr>
              <a:buSzPts val="1200"/>
              <a:buFont typeface="Arial"/>
              <a:buNone/>
              <a:defRPr b="0" i="0" sz="1200" u="none" cap="none" strike="noStrike">
                <a:solidFill>
                  <a:srgbClr val="7F7F7F"/>
                </a:solidFill>
                <a:latin typeface="Avenir"/>
                <a:ea typeface="Avenir"/>
                <a:cs typeface="Avenir"/>
                <a:sym typeface="Avenir"/>
              </a:defRPr>
            </a:lvl2pPr>
            <a:lvl3pPr indent="-228600" lvl="2" marL="1371600" marR="0" rtl="0" algn="l">
              <a:spcBef>
                <a:spcPts val="200"/>
              </a:spcBef>
              <a:spcAft>
                <a:spcPts val="0"/>
              </a:spcAft>
              <a:buClr>
                <a:srgbClr val="7F7F7F"/>
              </a:buClr>
              <a:buSzPts val="1000"/>
              <a:buFont typeface="Arial"/>
              <a:buNone/>
              <a:defRPr b="0" i="0" sz="1000" u="none" cap="none" strike="noStrike">
                <a:solidFill>
                  <a:srgbClr val="7F7F7F"/>
                </a:solidFill>
                <a:latin typeface="Avenir"/>
                <a:ea typeface="Avenir"/>
                <a:cs typeface="Avenir"/>
                <a:sym typeface="Avenir"/>
              </a:defRPr>
            </a:lvl3pPr>
            <a:lvl4pPr indent="-228600" lvl="3" marL="1828800" marR="0" rtl="0" algn="l">
              <a:spcBef>
                <a:spcPts val="180"/>
              </a:spcBef>
              <a:spcAft>
                <a:spcPts val="0"/>
              </a:spcAft>
              <a:buClr>
                <a:srgbClr val="7F7F7F"/>
              </a:buClr>
              <a:buSzPts val="900"/>
              <a:buFont typeface="Arial"/>
              <a:buNone/>
              <a:defRPr b="0" i="0" sz="900" u="none" cap="none" strike="noStrike">
                <a:solidFill>
                  <a:srgbClr val="7F7F7F"/>
                </a:solidFill>
                <a:latin typeface="Avenir"/>
                <a:ea typeface="Avenir"/>
                <a:cs typeface="Avenir"/>
                <a:sym typeface="Avenir"/>
              </a:defRPr>
            </a:lvl4pPr>
            <a:lvl5pPr indent="-228600" lvl="4" marL="2286000" marR="0" rtl="0" algn="l">
              <a:spcBef>
                <a:spcPts val="180"/>
              </a:spcBef>
              <a:spcAft>
                <a:spcPts val="0"/>
              </a:spcAft>
              <a:buClr>
                <a:srgbClr val="7F7F7F"/>
              </a:buClr>
              <a:buSzPts val="900"/>
              <a:buFont typeface="Arial"/>
              <a:buNone/>
              <a:defRPr b="0" i="0" sz="900" u="none" cap="none" strike="noStrike">
                <a:solidFill>
                  <a:srgbClr val="7F7F7F"/>
                </a:solidFill>
                <a:latin typeface="Avenir"/>
                <a:ea typeface="Avenir"/>
                <a:cs typeface="Avenir"/>
                <a:sym typeface="Avenir"/>
              </a:defRPr>
            </a:lvl5pPr>
            <a:lvl6pPr indent="-228600" lvl="5" marL="2743200" marR="0" rtl="0" algn="l">
              <a:spcBef>
                <a:spcPts val="180"/>
              </a:spcBef>
              <a:spcAft>
                <a:spcPts val="0"/>
              </a:spcAft>
              <a:buClr>
                <a:schemeClr val="dk1"/>
              </a:buClr>
              <a:buSzPts val="900"/>
              <a:buFont typeface="Arial"/>
              <a:buNone/>
              <a:defRPr b="0" i="0" sz="900" u="none" cap="none" strike="noStrike">
                <a:solidFill>
                  <a:schemeClr val="dk1"/>
                </a:solidFill>
                <a:latin typeface="Calibri"/>
                <a:ea typeface="Calibri"/>
                <a:cs typeface="Calibri"/>
                <a:sym typeface="Calibri"/>
              </a:defRPr>
            </a:lvl6pPr>
            <a:lvl7pPr indent="-228600" lvl="6" marL="3200400" marR="0" rtl="0" algn="l">
              <a:spcBef>
                <a:spcPts val="180"/>
              </a:spcBef>
              <a:spcAft>
                <a:spcPts val="0"/>
              </a:spcAft>
              <a:buClr>
                <a:schemeClr val="dk1"/>
              </a:buClr>
              <a:buSzPts val="900"/>
              <a:buFont typeface="Arial"/>
              <a:buNone/>
              <a:defRPr b="0" i="0" sz="900" u="none" cap="none" strike="noStrike">
                <a:solidFill>
                  <a:schemeClr val="dk1"/>
                </a:solidFill>
                <a:latin typeface="Calibri"/>
                <a:ea typeface="Calibri"/>
                <a:cs typeface="Calibri"/>
                <a:sym typeface="Calibri"/>
              </a:defRPr>
            </a:lvl7pPr>
            <a:lvl8pPr indent="-228600" lvl="7" marL="3657600" marR="0" rtl="0" algn="l">
              <a:spcBef>
                <a:spcPts val="180"/>
              </a:spcBef>
              <a:spcAft>
                <a:spcPts val="0"/>
              </a:spcAft>
              <a:buClr>
                <a:schemeClr val="dk1"/>
              </a:buClr>
              <a:buSzPts val="900"/>
              <a:buFont typeface="Arial"/>
              <a:buNone/>
              <a:defRPr b="0" i="0" sz="900" u="none" cap="none" strike="noStrike">
                <a:solidFill>
                  <a:schemeClr val="dk1"/>
                </a:solidFill>
                <a:latin typeface="Calibri"/>
                <a:ea typeface="Calibri"/>
                <a:cs typeface="Calibri"/>
                <a:sym typeface="Calibri"/>
              </a:defRPr>
            </a:lvl8pPr>
            <a:lvl9pPr indent="-228600" lvl="8" marL="4114800" marR="0" rtl="0" algn="l">
              <a:spcBef>
                <a:spcPts val="180"/>
              </a:spcBef>
              <a:spcAft>
                <a:spcPts val="0"/>
              </a:spcAft>
              <a:buClr>
                <a:schemeClr val="dk1"/>
              </a:buClr>
              <a:buSzPts val="900"/>
              <a:buFont typeface="Arial"/>
              <a:buNone/>
              <a:defRPr b="0" i="0" sz="900" u="none" cap="none" strike="noStrike">
                <a:solidFill>
                  <a:schemeClr val="dk1"/>
                </a:solidFill>
                <a:latin typeface="Calibri"/>
                <a:ea typeface="Calibri"/>
                <a:cs typeface="Calibri"/>
                <a:sym typeface="Calibri"/>
              </a:defRPr>
            </a:lvl9pPr>
          </a:lstStyle>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Title and Content">
  <p:cSld name="4_Title and Content">
    <p:spTree>
      <p:nvGrpSpPr>
        <p:cNvPr id="23" name="Shape 23"/>
        <p:cNvGrpSpPr/>
        <p:nvPr/>
      </p:nvGrpSpPr>
      <p:grpSpPr>
        <a:xfrm>
          <a:off x="0" y="0"/>
          <a:ext cx="0" cy="0"/>
          <a:chOff x="0" y="0"/>
          <a:chExt cx="0" cy="0"/>
        </a:xfrm>
      </p:grpSpPr>
      <p:sp>
        <p:nvSpPr>
          <p:cNvPr id="24" name="Google Shape;24;p42"/>
          <p:cNvSpPr txBox="1"/>
          <p:nvPr>
            <p:ph idx="1" type="body"/>
          </p:nvPr>
        </p:nvSpPr>
        <p:spPr>
          <a:xfrm>
            <a:off x="5047182" y="4355600"/>
            <a:ext cx="2103989" cy="802202"/>
          </a:xfrm>
          <a:prstGeom prst="rect">
            <a:avLst/>
          </a:prstGeom>
          <a:noFill/>
          <a:ln>
            <a:noFill/>
          </a:ln>
        </p:spPr>
        <p:txBody>
          <a:bodyPr anchorCtr="0" anchor="t" bIns="45700" lIns="91425" spcFirstLastPara="1" rIns="91425" wrap="square" tIns="45700">
            <a:noAutofit/>
          </a:bodyPr>
          <a:lstStyle>
            <a:lvl1pPr indent="-228600" lvl="0" marL="457200" marR="0" rtl="0" algn="ctr">
              <a:lnSpc>
                <a:spcPct val="100000"/>
              </a:lnSpc>
              <a:spcBef>
                <a:spcPts val="320"/>
              </a:spcBef>
              <a:spcAft>
                <a:spcPts val="0"/>
              </a:spcAft>
              <a:buClr>
                <a:srgbClr val="3F3F3F"/>
              </a:buClr>
              <a:buSzPts val="1600"/>
              <a:buFont typeface="Arial"/>
              <a:buNone/>
              <a:defRPr b="0" i="0" sz="1599" u="none" cap="none" strike="noStrike">
                <a:solidFill>
                  <a:srgbClr val="3F3F3F"/>
                </a:solidFill>
                <a:latin typeface="Avenir"/>
                <a:ea typeface="Avenir"/>
                <a:cs typeface="Avenir"/>
                <a:sym typeface="Avenir"/>
              </a:defRPr>
            </a:lvl1pPr>
            <a:lvl2pPr indent="-228600" lvl="1" marL="914400" marR="0" rtl="0" algn="l">
              <a:lnSpc>
                <a:spcPct val="100000"/>
              </a:lnSpc>
              <a:spcBef>
                <a:spcPts val="240"/>
              </a:spcBef>
              <a:spcAft>
                <a:spcPts val="0"/>
              </a:spcAft>
              <a:buClr>
                <a:srgbClr val="7F7F7F"/>
              </a:buClr>
              <a:buSzPts val="1200"/>
              <a:buFont typeface="Arial"/>
              <a:buNone/>
              <a:defRPr b="0" i="0" sz="1199" u="none" cap="none" strike="noStrike">
                <a:solidFill>
                  <a:srgbClr val="7F7F7F"/>
                </a:solidFill>
                <a:latin typeface="Avenir"/>
                <a:ea typeface="Avenir"/>
                <a:cs typeface="Avenir"/>
                <a:sym typeface="Avenir"/>
              </a:defRPr>
            </a:lvl2pPr>
            <a:lvl3pPr indent="-228600" lvl="2" marL="1371600" marR="0" rtl="0" algn="l">
              <a:lnSpc>
                <a:spcPct val="100000"/>
              </a:lnSpc>
              <a:spcBef>
                <a:spcPts val="200"/>
              </a:spcBef>
              <a:spcAft>
                <a:spcPts val="0"/>
              </a:spcAft>
              <a:buClr>
                <a:srgbClr val="7F7F7F"/>
              </a:buClr>
              <a:buSzPts val="1000"/>
              <a:buFont typeface="Arial"/>
              <a:buNone/>
              <a:defRPr b="0" i="0" sz="999" u="none" cap="none" strike="noStrike">
                <a:solidFill>
                  <a:srgbClr val="7F7F7F"/>
                </a:solidFill>
                <a:latin typeface="Avenir"/>
                <a:ea typeface="Avenir"/>
                <a:cs typeface="Avenir"/>
                <a:sym typeface="Avenir"/>
              </a:defRPr>
            </a:lvl3pPr>
            <a:lvl4pPr indent="-228600" lvl="3" marL="1828800" marR="0" rtl="0" algn="l">
              <a:lnSpc>
                <a:spcPct val="100000"/>
              </a:lnSpc>
              <a:spcBef>
                <a:spcPts val="180"/>
              </a:spcBef>
              <a:spcAft>
                <a:spcPts val="0"/>
              </a:spcAft>
              <a:buClr>
                <a:srgbClr val="7F7F7F"/>
              </a:buClr>
              <a:buSzPts val="900"/>
              <a:buFont typeface="Arial"/>
              <a:buNone/>
              <a:defRPr b="0" i="0" sz="900" u="none" cap="none" strike="noStrike">
                <a:solidFill>
                  <a:srgbClr val="7F7F7F"/>
                </a:solidFill>
                <a:latin typeface="Avenir"/>
                <a:ea typeface="Avenir"/>
                <a:cs typeface="Avenir"/>
                <a:sym typeface="Avenir"/>
              </a:defRPr>
            </a:lvl4pPr>
            <a:lvl5pPr indent="-228600" lvl="4" marL="2286000" marR="0" rtl="0" algn="l">
              <a:lnSpc>
                <a:spcPct val="100000"/>
              </a:lnSpc>
              <a:spcBef>
                <a:spcPts val="180"/>
              </a:spcBef>
              <a:spcAft>
                <a:spcPts val="0"/>
              </a:spcAft>
              <a:buClr>
                <a:srgbClr val="7F7F7F"/>
              </a:buClr>
              <a:buSzPts val="900"/>
              <a:buFont typeface="Arial"/>
              <a:buNone/>
              <a:defRPr b="0" i="0" sz="900" u="none" cap="none" strike="noStrike">
                <a:solidFill>
                  <a:srgbClr val="7F7F7F"/>
                </a:solidFill>
                <a:latin typeface="Avenir"/>
                <a:ea typeface="Avenir"/>
                <a:cs typeface="Avenir"/>
                <a:sym typeface="Avenir"/>
              </a:defRPr>
            </a:lvl5pPr>
            <a:lvl6pPr indent="-228600" lvl="5" marL="2743200" marR="0" rtl="0" algn="l">
              <a:lnSpc>
                <a:spcPct val="100000"/>
              </a:lnSpc>
              <a:spcBef>
                <a:spcPts val="180"/>
              </a:spcBef>
              <a:spcAft>
                <a:spcPts val="0"/>
              </a:spcAft>
              <a:buClr>
                <a:schemeClr val="dk1"/>
              </a:buClr>
              <a:buSzPts val="900"/>
              <a:buFont typeface="Arial"/>
              <a:buNone/>
              <a:defRPr b="0" i="0" sz="900" u="none" cap="none" strike="noStrike">
                <a:solidFill>
                  <a:schemeClr val="dk1"/>
                </a:solidFill>
                <a:latin typeface="Calibri"/>
                <a:ea typeface="Calibri"/>
                <a:cs typeface="Calibri"/>
                <a:sym typeface="Calibri"/>
              </a:defRPr>
            </a:lvl6pPr>
            <a:lvl7pPr indent="-228600" lvl="6" marL="3200400" marR="0" rtl="0" algn="l">
              <a:lnSpc>
                <a:spcPct val="100000"/>
              </a:lnSpc>
              <a:spcBef>
                <a:spcPts val="180"/>
              </a:spcBef>
              <a:spcAft>
                <a:spcPts val="0"/>
              </a:spcAft>
              <a:buClr>
                <a:schemeClr val="dk1"/>
              </a:buClr>
              <a:buSzPts val="900"/>
              <a:buFont typeface="Arial"/>
              <a:buNone/>
              <a:defRPr b="0" i="0" sz="900" u="none" cap="none" strike="noStrike">
                <a:solidFill>
                  <a:schemeClr val="dk1"/>
                </a:solidFill>
                <a:latin typeface="Calibri"/>
                <a:ea typeface="Calibri"/>
                <a:cs typeface="Calibri"/>
                <a:sym typeface="Calibri"/>
              </a:defRPr>
            </a:lvl7pPr>
            <a:lvl8pPr indent="-228600" lvl="7" marL="3657600" marR="0" rtl="0" algn="l">
              <a:lnSpc>
                <a:spcPct val="100000"/>
              </a:lnSpc>
              <a:spcBef>
                <a:spcPts val="180"/>
              </a:spcBef>
              <a:spcAft>
                <a:spcPts val="0"/>
              </a:spcAft>
              <a:buClr>
                <a:schemeClr val="dk1"/>
              </a:buClr>
              <a:buSzPts val="900"/>
              <a:buFont typeface="Arial"/>
              <a:buNone/>
              <a:defRPr b="0" i="0" sz="900" u="none" cap="none" strike="noStrike">
                <a:solidFill>
                  <a:schemeClr val="dk1"/>
                </a:solidFill>
                <a:latin typeface="Calibri"/>
                <a:ea typeface="Calibri"/>
                <a:cs typeface="Calibri"/>
                <a:sym typeface="Calibri"/>
              </a:defRPr>
            </a:lvl8pPr>
            <a:lvl9pPr indent="-228600" lvl="8" marL="4114800" marR="0" rtl="0" algn="l">
              <a:lnSpc>
                <a:spcPct val="100000"/>
              </a:lnSpc>
              <a:spcBef>
                <a:spcPts val="180"/>
              </a:spcBef>
              <a:spcAft>
                <a:spcPts val="0"/>
              </a:spcAft>
              <a:buClr>
                <a:schemeClr val="dk1"/>
              </a:buClr>
              <a:buSzPts val="900"/>
              <a:buFont typeface="Arial"/>
              <a:buNone/>
              <a:defRPr b="0" i="0" sz="900" u="none" cap="none" strike="noStrike">
                <a:solidFill>
                  <a:schemeClr val="dk1"/>
                </a:solidFill>
                <a:latin typeface="Calibri"/>
                <a:ea typeface="Calibri"/>
                <a:cs typeface="Calibri"/>
                <a:sym typeface="Calibri"/>
              </a:defRPr>
            </a:lvl9pPr>
          </a:lstStyle>
          <a:p/>
        </p:txBody>
      </p:sp>
      <p:sp>
        <p:nvSpPr>
          <p:cNvPr id="25" name="Google Shape;25;p42"/>
          <p:cNvSpPr txBox="1"/>
          <p:nvPr>
            <p:ph idx="2" type="body"/>
          </p:nvPr>
        </p:nvSpPr>
        <p:spPr>
          <a:xfrm>
            <a:off x="1963039" y="2934480"/>
            <a:ext cx="8272275" cy="989040"/>
          </a:xfrm>
          <a:prstGeom prst="rect">
            <a:avLst/>
          </a:prstGeom>
          <a:noFill/>
          <a:ln>
            <a:noFill/>
          </a:ln>
        </p:spPr>
        <p:txBody>
          <a:bodyPr anchorCtr="0" anchor="t" bIns="45700" lIns="91425" spcFirstLastPara="1" rIns="91425" wrap="square" tIns="45700">
            <a:noAutofit/>
          </a:bodyPr>
          <a:lstStyle>
            <a:lvl1pPr indent="-228600" lvl="0" marL="457200" marR="0" rtl="0" algn="ctr">
              <a:lnSpc>
                <a:spcPct val="100000"/>
              </a:lnSpc>
              <a:spcBef>
                <a:spcPts val="1079"/>
              </a:spcBef>
              <a:spcAft>
                <a:spcPts val="0"/>
              </a:spcAft>
              <a:buClr>
                <a:srgbClr val="CD4700"/>
              </a:buClr>
              <a:buSzPts val="5400"/>
              <a:buFont typeface="Arial"/>
              <a:buNone/>
              <a:defRPr b="0" i="0" sz="5397" u="none" cap="none" strike="noStrike">
                <a:solidFill>
                  <a:srgbClr val="CD4700"/>
                </a:solidFill>
                <a:latin typeface="Avenir"/>
                <a:ea typeface="Avenir"/>
                <a:cs typeface="Avenir"/>
                <a:sym typeface="Avenir"/>
              </a:defRPr>
            </a:lvl1pPr>
            <a:lvl2pPr indent="-228600" lvl="1" marL="914400" marR="0" rtl="0" algn="l">
              <a:lnSpc>
                <a:spcPct val="100000"/>
              </a:lnSpc>
              <a:spcBef>
                <a:spcPts val="240"/>
              </a:spcBef>
              <a:spcAft>
                <a:spcPts val="0"/>
              </a:spcAft>
              <a:buClr>
                <a:srgbClr val="7F7F7F"/>
              </a:buClr>
              <a:buSzPts val="1200"/>
              <a:buFont typeface="Arial"/>
              <a:buNone/>
              <a:defRPr b="0" i="0" sz="1199" u="none" cap="none" strike="noStrike">
                <a:solidFill>
                  <a:srgbClr val="7F7F7F"/>
                </a:solidFill>
                <a:latin typeface="Avenir"/>
                <a:ea typeface="Avenir"/>
                <a:cs typeface="Avenir"/>
                <a:sym typeface="Avenir"/>
              </a:defRPr>
            </a:lvl2pPr>
            <a:lvl3pPr indent="-228600" lvl="2" marL="1371600" marR="0" rtl="0" algn="l">
              <a:lnSpc>
                <a:spcPct val="100000"/>
              </a:lnSpc>
              <a:spcBef>
                <a:spcPts val="200"/>
              </a:spcBef>
              <a:spcAft>
                <a:spcPts val="0"/>
              </a:spcAft>
              <a:buClr>
                <a:srgbClr val="7F7F7F"/>
              </a:buClr>
              <a:buSzPts val="1000"/>
              <a:buFont typeface="Arial"/>
              <a:buNone/>
              <a:defRPr b="0" i="0" sz="999" u="none" cap="none" strike="noStrike">
                <a:solidFill>
                  <a:srgbClr val="7F7F7F"/>
                </a:solidFill>
                <a:latin typeface="Avenir"/>
                <a:ea typeface="Avenir"/>
                <a:cs typeface="Avenir"/>
                <a:sym typeface="Avenir"/>
              </a:defRPr>
            </a:lvl3pPr>
            <a:lvl4pPr indent="-228600" lvl="3" marL="1828800" marR="0" rtl="0" algn="l">
              <a:lnSpc>
                <a:spcPct val="100000"/>
              </a:lnSpc>
              <a:spcBef>
                <a:spcPts val="180"/>
              </a:spcBef>
              <a:spcAft>
                <a:spcPts val="0"/>
              </a:spcAft>
              <a:buClr>
                <a:srgbClr val="7F7F7F"/>
              </a:buClr>
              <a:buSzPts val="900"/>
              <a:buFont typeface="Arial"/>
              <a:buNone/>
              <a:defRPr b="0" i="0" sz="900" u="none" cap="none" strike="noStrike">
                <a:solidFill>
                  <a:srgbClr val="7F7F7F"/>
                </a:solidFill>
                <a:latin typeface="Avenir"/>
                <a:ea typeface="Avenir"/>
                <a:cs typeface="Avenir"/>
                <a:sym typeface="Avenir"/>
              </a:defRPr>
            </a:lvl4pPr>
            <a:lvl5pPr indent="-228600" lvl="4" marL="2286000" marR="0" rtl="0" algn="l">
              <a:lnSpc>
                <a:spcPct val="100000"/>
              </a:lnSpc>
              <a:spcBef>
                <a:spcPts val="180"/>
              </a:spcBef>
              <a:spcAft>
                <a:spcPts val="0"/>
              </a:spcAft>
              <a:buClr>
                <a:srgbClr val="7F7F7F"/>
              </a:buClr>
              <a:buSzPts val="900"/>
              <a:buFont typeface="Arial"/>
              <a:buNone/>
              <a:defRPr b="0" i="0" sz="900" u="none" cap="none" strike="noStrike">
                <a:solidFill>
                  <a:srgbClr val="7F7F7F"/>
                </a:solidFill>
                <a:latin typeface="Avenir"/>
                <a:ea typeface="Avenir"/>
                <a:cs typeface="Avenir"/>
                <a:sym typeface="Avenir"/>
              </a:defRPr>
            </a:lvl5pPr>
            <a:lvl6pPr indent="-228600" lvl="5" marL="2743200" marR="0" rtl="0" algn="l">
              <a:lnSpc>
                <a:spcPct val="100000"/>
              </a:lnSpc>
              <a:spcBef>
                <a:spcPts val="180"/>
              </a:spcBef>
              <a:spcAft>
                <a:spcPts val="0"/>
              </a:spcAft>
              <a:buClr>
                <a:schemeClr val="dk1"/>
              </a:buClr>
              <a:buSzPts val="900"/>
              <a:buFont typeface="Arial"/>
              <a:buNone/>
              <a:defRPr b="0" i="0" sz="900" u="none" cap="none" strike="noStrike">
                <a:solidFill>
                  <a:schemeClr val="dk1"/>
                </a:solidFill>
                <a:latin typeface="Calibri"/>
                <a:ea typeface="Calibri"/>
                <a:cs typeface="Calibri"/>
                <a:sym typeface="Calibri"/>
              </a:defRPr>
            </a:lvl6pPr>
            <a:lvl7pPr indent="-228600" lvl="6" marL="3200400" marR="0" rtl="0" algn="l">
              <a:lnSpc>
                <a:spcPct val="100000"/>
              </a:lnSpc>
              <a:spcBef>
                <a:spcPts val="180"/>
              </a:spcBef>
              <a:spcAft>
                <a:spcPts val="0"/>
              </a:spcAft>
              <a:buClr>
                <a:schemeClr val="dk1"/>
              </a:buClr>
              <a:buSzPts val="900"/>
              <a:buFont typeface="Arial"/>
              <a:buNone/>
              <a:defRPr b="0" i="0" sz="900" u="none" cap="none" strike="noStrike">
                <a:solidFill>
                  <a:schemeClr val="dk1"/>
                </a:solidFill>
                <a:latin typeface="Calibri"/>
                <a:ea typeface="Calibri"/>
                <a:cs typeface="Calibri"/>
                <a:sym typeface="Calibri"/>
              </a:defRPr>
            </a:lvl7pPr>
            <a:lvl8pPr indent="-228600" lvl="7" marL="3657600" marR="0" rtl="0" algn="l">
              <a:lnSpc>
                <a:spcPct val="100000"/>
              </a:lnSpc>
              <a:spcBef>
                <a:spcPts val="180"/>
              </a:spcBef>
              <a:spcAft>
                <a:spcPts val="0"/>
              </a:spcAft>
              <a:buClr>
                <a:schemeClr val="dk1"/>
              </a:buClr>
              <a:buSzPts val="900"/>
              <a:buFont typeface="Arial"/>
              <a:buNone/>
              <a:defRPr b="0" i="0" sz="900" u="none" cap="none" strike="noStrike">
                <a:solidFill>
                  <a:schemeClr val="dk1"/>
                </a:solidFill>
                <a:latin typeface="Calibri"/>
                <a:ea typeface="Calibri"/>
                <a:cs typeface="Calibri"/>
                <a:sym typeface="Calibri"/>
              </a:defRPr>
            </a:lvl8pPr>
            <a:lvl9pPr indent="-228600" lvl="8" marL="4114800" marR="0" rtl="0" algn="l">
              <a:lnSpc>
                <a:spcPct val="100000"/>
              </a:lnSpc>
              <a:spcBef>
                <a:spcPts val="180"/>
              </a:spcBef>
              <a:spcAft>
                <a:spcPts val="0"/>
              </a:spcAft>
              <a:buClr>
                <a:schemeClr val="dk1"/>
              </a:buClr>
              <a:buSzPts val="900"/>
              <a:buFont typeface="Arial"/>
              <a:buNone/>
              <a:defRPr b="0" i="0" sz="900" u="none" cap="none" strike="noStrike">
                <a:solidFill>
                  <a:schemeClr val="dk1"/>
                </a:solidFill>
                <a:latin typeface="Calibri"/>
                <a:ea typeface="Calibri"/>
                <a:cs typeface="Calibri"/>
                <a:sym typeface="Calibri"/>
              </a:defRPr>
            </a:lvl9pPr>
          </a:lstStyle>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7_Title and Content">
  <p:cSld name="7_Title and Content">
    <p:spTree>
      <p:nvGrpSpPr>
        <p:cNvPr id="26" name="Shape 26"/>
        <p:cNvGrpSpPr/>
        <p:nvPr/>
      </p:nvGrpSpPr>
      <p:grpSpPr>
        <a:xfrm>
          <a:off x="0" y="0"/>
          <a:ext cx="0" cy="0"/>
          <a:chOff x="0" y="0"/>
          <a:chExt cx="0" cy="0"/>
        </a:xfrm>
      </p:grpSpPr>
      <p:sp>
        <p:nvSpPr>
          <p:cNvPr id="27" name="Google Shape;27;p43"/>
          <p:cNvSpPr txBox="1"/>
          <p:nvPr>
            <p:ph idx="1" type="body"/>
          </p:nvPr>
        </p:nvSpPr>
        <p:spPr>
          <a:xfrm>
            <a:off x="5864354" y="2538744"/>
            <a:ext cx="5373447" cy="2599183"/>
          </a:xfrm>
          <a:prstGeom prst="rect">
            <a:avLst/>
          </a:prstGeom>
          <a:noFill/>
          <a:ln>
            <a:noFill/>
          </a:ln>
        </p:spPr>
        <p:txBody>
          <a:bodyPr anchorCtr="0" anchor="t" bIns="45700" lIns="91425" spcFirstLastPara="1" rIns="91425" wrap="square" tIns="45700">
            <a:noAutofit/>
          </a:bodyPr>
          <a:lstStyle>
            <a:lvl1pPr indent="-228600" lvl="0" marL="457200" marR="0" rtl="0" algn="l">
              <a:spcBef>
                <a:spcPts val="360"/>
              </a:spcBef>
              <a:spcAft>
                <a:spcPts val="0"/>
              </a:spcAft>
              <a:buClr>
                <a:srgbClr val="595959"/>
              </a:buClr>
              <a:buSzPts val="1800"/>
              <a:buFont typeface="Arial"/>
              <a:buNone/>
              <a:defRPr b="0" i="0" sz="1800" u="none" cap="none" strike="noStrike">
                <a:solidFill>
                  <a:srgbClr val="595959"/>
                </a:solidFill>
                <a:latin typeface="Avenir"/>
                <a:ea typeface="Avenir"/>
                <a:cs typeface="Avenir"/>
                <a:sym typeface="Avenir"/>
              </a:defRPr>
            </a:lvl1pPr>
            <a:lvl2pPr indent="-228600" lvl="1" marL="914400" marR="0" rtl="0" algn="l">
              <a:spcBef>
                <a:spcPts val="240"/>
              </a:spcBef>
              <a:spcAft>
                <a:spcPts val="0"/>
              </a:spcAft>
              <a:buClr>
                <a:srgbClr val="7F7F7F"/>
              </a:buClr>
              <a:buSzPts val="1200"/>
              <a:buFont typeface="Arial"/>
              <a:buNone/>
              <a:defRPr b="0" i="0" sz="1200" u="none" cap="none" strike="noStrike">
                <a:solidFill>
                  <a:srgbClr val="7F7F7F"/>
                </a:solidFill>
                <a:latin typeface="Avenir"/>
                <a:ea typeface="Avenir"/>
                <a:cs typeface="Avenir"/>
                <a:sym typeface="Avenir"/>
              </a:defRPr>
            </a:lvl2pPr>
            <a:lvl3pPr indent="-228600" lvl="2" marL="1371600" marR="0" rtl="0" algn="l">
              <a:spcBef>
                <a:spcPts val="200"/>
              </a:spcBef>
              <a:spcAft>
                <a:spcPts val="0"/>
              </a:spcAft>
              <a:buClr>
                <a:srgbClr val="7F7F7F"/>
              </a:buClr>
              <a:buSzPts val="1000"/>
              <a:buFont typeface="Arial"/>
              <a:buNone/>
              <a:defRPr b="0" i="0" sz="1000" u="none" cap="none" strike="noStrike">
                <a:solidFill>
                  <a:srgbClr val="7F7F7F"/>
                </a:solidFill>
                <a:latin typeface="Avenir"/>
                <a:ea typeface="Avenir"/>
                <a:cs typeface="Avenir"/>
                <a:sym typeface="Avenir"/>
              </a:defRPr>
            </a:lvl3pPr>
            <a:lvl4pPr indent="-228600" lvl="3" marL="1828800" marR="0" rtl="0" algn="l">
              <a:spcBef>
                <a:spcPts val="180"/>
              </a:spcBef>
              <a:spcAft>
                <a:spcPts val="0"/>
              </a:spcAft>
              <a:buClr>
                <a:srgbClr val="7F7F7F"/>
              </a:buClr>
              <a:buSzPts val="900"/>
              <a:buFont typeface="Arial"/>
              <a:buNone/>
              <a:defRPr b="0" i="0" sz="900" u="none" cap="none" strike="noStrike">
                <a:solidFill>
                  <a:srgbClr val="7F7F7F"/>
                </a:solidFill>
                <a:latin typeface="Avenir"/>
                <a:ea typeface="Avenir"/>
                <a:cs typeface="Avenir"/>
                <a:sym typeface="Avenir"/>
              </a:defRPr>
            </a:lvl4pPr>
            <a:lvl5pPr indent="-228600" lvl="4" marL="2286000" marR="0" rtl="0" algn="l">
              <a:spcBef>
                <a:spcPts val="180"/>
              </a:spcBef>
              <a:spcAft>
                <a:spcPts val="0"/>
              </a:spcAft>
              <a:buClr>
                <a:srgbClr val="7F7F7F"/>
              </a:buClr>
              <a:buSzPts val="900"/>
              <a:buFont typeface="Arial"/>
              <a:buNone/>
              <a:defRPr b="0" i="0" sz="900" u="none" cap="none" strike="noStrike">
                <a:solidFill>
                  <a:srgbClr val="7F7F7F"/>
                </a:solidFill>
                <a:latin typeface="Avenir"/>
                <a:ea typeface="Avenir"/>
                <a:cs typeface="Avenir"/>
                <a:sym typeface="Avenir"/>
              </a:defRPr>
            </a:lvl5pPr>
            <a:lvl6pPr indent="-228600" lvl="5" marL="2743200" marR="0" rtl="0" algn="l">
              <a:spcBef>
                <a:spcPts val="180"/>
              </a:spcBef>
              <a:spcAft>
                <a:spcPts val="0"/>
              </a:spcAft>
              <a:buClr>
                <a:schemeClr val="dk1"/>
              </a:buClr>
              <a:buSzPts val="900"/>
              <a:buFont typeface="Arial"/>
              <a:buNone/>
              <a:defRPr b="0" i="0" sz="900" u="none" cap="none" strike="noStrike">
                <a:solidFill>
                  <a:schemeClr val="dk1"/>
                </a:solidFill>
                <a:latin typeface="Calibri"/>
                <a:ea typeface="Calibri"/>
                <a:cs typeface="Calibri"/>
                <a:sym typeface="Calibri"/>
              </a:defRPr>
            </a:lvl6pPr>
            <a:lvl7pPr indent="-228600" lvl="6" marL="3200400" marR="0" rtl="0" algn="l">
              <a:spcBef>
                <a:spcPts val="180"/>
              </a:spcBef>
              <a:spcAft>
                <a:spcPts val="0"/>
              </a:spcAft>
              <a:buClr>
                <a:schemeClr val="dk1"/>
              </a:buClr>
              <a:buSzPts val="900"/>
              <a:buFont typeface="Arial"/>
              <a:buNone/>
              <a:defRPr b="0" i="0" sz="900" u="none" cap="none" strike="noStrike">
                <a:solidFill>
                  <a:schemeClr val="dk1"/>
                </a:solidFill>
                <a:latin typeface="Calibri"/>
                <a:ea typeface="Calibri"/>
                <a:cs typeface="Calibri"/>
                <a:sym typeface="Calibri"/>
              </a:defRPr>
            </a:lvl7pPr>
            <a:lvl8pPr indent="-228600" lvl="7" marL="3657600" marR="0" rtl="0" algn="l">
              <a:spcBef>
                <a:spcPts val="180"/>
              </a:spcBef>
              <a:spcAft>
                <a:spcPts val="0"/>
              </a:spcAft>
              <a:buClr>
                <a:schemeClr val="dk1"/>
              </a:buClr>
              <a:buSzPts val="900"/>
              <a:buFont typeface="Arial"/>
              <a:buNone/>
              <a:defRPr b="0" i="0" sz="900" u="none" cap="none" strike="noStrike">
                <a:solidFill>
                  <a:schemeClr val="dk1"/>
                </a:solidFill>
                <a:latin typeface="Calibri"/>
                <a:ea typeface="Calibri"/>
                <a:cs typeface="Calibri"/>
                <a:sym typeface="Calibri"/>
              </a:defRPr>
            </a:lvl8pPr>
            <a:lvl9pPr indent="-228600" lvl="8" marL="4114800" marR="0" rtl="0" algn="l">
              <a:spcBef>
                <a:spcPts val="180"/>
              </a:spcBef>
              <a:spcAft>
                <a:spcPts val="0"/>
              </a:spcAft>
              <a:buClr>
                <a:schemeClr val="dk1"/>
              </a:buClr>
              <a:buSzPts val="900"/>
              <a:buFont typeface="Arial"/>
              <a:buNone/>
              <a:defRPr b="0" i="0" sz="900" u="none" cap="none" strike="noStrike">
                <a:solidFill>
                  <a:schemeClr val="dk1"/>
                </a:solidFill>
                <a:latin typeface="Calibri"/>
                <a:ea typeface="Calibri"/>
                <a:cs typeface="Calibri"/>
                <a:sym typeface="Calibri"/>
              </a:defRPr>
            </a:lvl9pPr>
          </a:lstStyle>
          <a:p/>
        </p:txBody>
      </p:sp>
      <p:sp>
        <p:nvSpPr>
          <p:cNvPr id="28" name="Google Shape;28;p43"/>
          <p:cNvSpPr txBox="1"/>
          <p:nvPr>
            <p:ph idx="2" type="body"/>
          </p:nvPr>
        </p:nvSpPr>
        <p:spPr>
          <a:xfrm>
            <a:off x="704325" y="926766"/>
            <a:ext cx="10698625" cy="526515"/>
          </a:xfrm>
          <a:prstGeom prst="rect">
            <a:avLst/>
          </a:prstGeom>
          <a:noFill/>
          <a:ln>
            <a:noFill/>
          </a:ln>
        </p:spPr>
        <p:txBody>
          <a:bodyPr anchorCtr="0" anchor="t" bIns="45700" lIns="91425" spcFirstLastPara="1" rIns="91425" wrap="square" tIns="45700">
            <a:noAutofit/>
          </a:bodyPr>
          <a:lstStyle>
            <a:lvl1pPr indent="-228600" lvl="0" marL="457200" marR="0" rtl="0" algn="l">
              <a:spcBef>
                <a:spcPts val="800"/>
              </a:spcBef>
              <a:spcAft>
                <a:spcPts val="0"/>
              </a:spcAft>
              <a:buClr>
                <a:srgbClr val="121F3E"/>
              </a:buClr>
              <a:buSzPts val="4000"/>
              <a:buFont typeface="Arial"/>
              <a:buNone/>
              <a:defRPr b="0" i="0" sz="4000" u="none" cap="none" strike="noStrike">
                <a:solidFill>
                  <a:srgbClr val="121F3E"/>
                </a:solidFill>
                <a:latin typeface="Arial"/>
                <a:ea typeface="Arial"/>
                <a:cs typeface="Arial"/>
                <a:sym typeface="Arial"/>
              </a:defRPr>
            </a:lvl1pPr>
            <a:lvl2pPr indent="-228600" lvl="1" marL="914400" marR="0" rtl="0" algn="l">
              <a:spcBef>
                <a:spcPts val="240"/>
              </a:spcBef>
              <a:spcAft>
                <a:spcPts val="0"/>
              </a:spcAft>
              <a:buClr>
                <a:srgbClr val="7F7F7F"/>
              </a:buClr>
              <a:buSzPts val="1200"/>
              <a:buFont typeface="Arial"/>
              <a:buNone/>
              <a:defRPr b="0" i="0" sz="1200" u="none" cap="none" strike="noStrike">
                <a:solidFill>
                  <a:srgbClr val="7F7F7F"/>
                </a:solidFill>
                <a:latin typeface="Avenir"/>
                <a:ea typeface="Avenir"/>
                <a:cs typeface="Avenir"/>
                <a:sym typeface="Avenir"/>
              </a:defRPr>
            </a:lvl2pPr>
            <a:lvl3pPr indent="-228600" lvl="2" marL="1371600" marR="0" rtl="0" algn="l">
              <a:spcBef>
                <a:spcPts val="200"/>
              </a:spcBef>
              <a:spcAft>
                <a:spcPts val="0"/>
              </a:spcAft>
              <a:buClr>
                <a:srgbClr val="7F7F7F"/>
              </a:buClr>
              <a:buSzPts val="1000"/>
              <a:buFont typeface="Arial"/>
              <a:buNone/>
              <a:defRPr b="0" i="0" sz="1000" u="none" cap="none" strike="noStrike">
                <a:solidFill>
                  <a:srgbClr val="7F7F7F"/>
                </a:solidFill>
                <a:latin typeface="Avenir"/>
                <a:ea typeface="Avenir"/>
                <a:cs typeface="Avenir"/>
                <a:sym typeface="Avenir"/>
              </a:defRPr>
            </a:lvl3pPr>
            <a:lvl4pPr indent="-228600" lvl="3" marL="1828800" marR="0" rtl="0" algn="l">
              <a:spcBef>
                <a:spcPts val="180"/>
              </a:spcBef>
              <a:spcAft>
                <a:spcPts val="0"/>
              </a:spcAft>
              <a:buClr>
                <a:srgbClr val="7F7F7F"/>
              </a:buClr>
              <a:buSzPts val="900"/>
              <a:buFont typeface="Arial"/>
              <a:buNone/>
              <a:defRPr b="0" i="0" sz="900" u="none" cap="none" strike="noStrike">
                <a:solidFill>
                  <a:srgbClr val="7F7F7F"/>
                </a:solidFill>
                <a:latin typeface="Avenir"/>
                <a:ea typeface="Avenir"/>
                <a:cs typeface="Avenir"/>
                <a:sym typeface="Avenir"/>
              </a:defRPr>
            </a:lvl4pPr>
            <a:lvl5pPr indent="-228600" lvl="4" marL="2286000" marR="0" rtl="0" algn="l">
              <a:spcBef>
                <a:spcPts val="180"/>
              </a:spcBef>
              <a:spcAft>
                <a:spcPts val="0"/>
              </a:spcAft>
              <a:buClr>
                <a:srgbClr val="7F7F7F"/>
              </a:buClr>
              <a:buSzPts val="900"/>
              <a:buFont typeface="Arial"/>
              <a:buNone/>
              <a:defRPr b="0" i="0" sz="900" u="none" cap="none" strike="noStrike">
                <a:solidFill>
                  <a:srgbClr val="7F7F7F"/>
                </a:solidFill>
                <a:latin typeface="Avenir"/>
                <a:ea typeface="Avenir"/>
                <a:cs typeface="Avenir"/>
                <a:sym typeface="Avenir"/>
              </a:defRPr>
            </a:lvl5pPr>
            <a:lvl6pPr indent="-228600" lvl="5" marL="2743200" marR="0" rtl="0" algn="l">
              <a:spcBef>
                <a:spcPts val="180"/>
              </a:spcBef>
              <a:spcAft>
                <a:spcPts val="0"/>
              </a:spcAft>
              <a:buClr>
                <a:schemeClr val="dk1"/>
              </a:buClr>
              <a:buSzPts val="900"/>
              <a:buFont typeface="Arial"/>
              <a:buNone/>
              <a:defRPr b="0" i="0" sz="900" u="none" cap="none" strike="noStrike">
                <a:solidFill>
                  <a:schemeClr val="dk1"/>
                </a:solidFill>
                <a:latin typeface="Calibri"/>
                <a:ea typeface="Calibri"/>
                <a:cs typeface="Calibri"/>
                <a:sym typeface="Calibri"/>
              </a:defRPr>
            </a:lvl6pPr>
            <a:lvl7pPr indent="-228600" lvl="6" marL="3200400" marR="0" rtl="0" algn="l">
              <a:spcBef>
                <a:spcPts val="180"/>
              </a:spcBef>
              <a:spcAft>
                <a:spcPts val="0"/>
              </a:spcAft>
              <a:buClr>
                <a:schemeClr val="dk1"/>
              </a:buClr>
              <a:buSzPts val="900"/>
              <a:buFont typeface="Arial"/>
              <a:buNone/>
              <a:defRPr b="0" i="0" sz="900" u="none" cap="none" strike="noStrike">
                <a:solidFill>
                  <a:schemeClr val="dk1"/>
                </a:solidFill>
                <a:latin typeface="Calibri"/>
                <a:ea typeface="Calibri"/>
                <a:cs typeface="Calibri"/>
                <a:sym typeface="Calibri"/>
              </a:defRPr>
            </a:lvl7pPr>
            <a:lvl8pPr indent="-228600" lvl="7" marL="3657600" marR="0" rtl="0" algn="l">
              <a:spcBef>
                <a:spcPts val="180"/>
              </a:spcBef>
              <a:spcAft>
                <a:spcPts val="0"/>
              </a:spcAft>
              <a:buClr>
                <a:schemeClr val="dk1"/>
              </a:buClr>
              <a:buSzPts val="900"/>
              <a:buFont typeface="Arial"/>
              <a:buNone/>
              <a:defRPr b="0" i="0" sz="900" u="none" cap="none" strike="noStrike">
                <a:solidFill>
                  <a:schemeClr val="dk1"/>
                </a:solidFill>
                <a:latin typeface="Calibri"/>
                <a:ea typeface="Calibri"/>
                <a:cs typeface="Calibri"/>
                <a:sym typeface="Calibri"/>
              </a:defRPr>
            </a:lvl8pPr>
            <a:lvl9pPr indent="-228600" lvl="8" marL="4114800" marR="0" rtl="0" algn="l">
              <a:spcBef>
                <a:spcPts val="180"/>
              </a:spcBef>
              <a:spcAft>
                <a:spcPts val="0"/>
              </a:spcAft>
              <a:buClr>
                <a:schemeClr val="dk1"/>
              </a:buClr>
              <a:buSzPts val="900"/>
              <a:buFont typeface="Arial"/>
              <a:buNone/>
              <a:defRPr b="0" i="0" sz="900" u="none" cap="none" strike="noStrike">
                <a:solidFill>
                  <a:schemeClr val="dk1"/>
                </a:solidFill>
                <a:latin typeface="Calibri"/>
                <a:ea typeface="Calibri"/>
                <a:cs typeface="Calibri"/>
                <a:sym typeface="Calibri"/>
              </a:defRPr>
            </a:lvl9pPr>
          </a:lstStyle>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8_Title and Content">
  <p:cSld name="8_Title and Content">
    <p:spTree>
      <p:nvGrpSpPr>
        <p:cNvPr id="29" name="Shape 29"/>
        <p:cNvGrpSpPr/>
        <p:nvPr/>
      </p:nvGrpSpPr>
      <p:grpSpPr>
        <a:xfrm>
          <a:off x="0" y="0"/>
          <a:ext cx="0" cy="0"/>
          <a:chOff x="0" y="0"/>
          <a:chExt cx="0" cy="0"/>
        </a:xfrm>
      </p:grpSpPr>
      <p:sp>
        <p:nvSpPr>
          <p:cNvPr id="30" name="Google Shape;30;p44"/>
          <p:cNvSpPr txBox="1"/>
          <p:nvPr>
            <p:ph idx="1" type="body"/>
          </p:nvPr>
        </p:nvSpPr>
        <p:spPr>
          <a:xfrm>
            <a:off x="3412452" y="3065692"/>
            <a:ext cx="5373447" cy="2599183"/>
          </a:xfrm>
          <a:prstGeom prst="rect">
            <a:avLst/>
          </a:prstGeom>
          <a:noFill/>
          <a:ln>
            <a:noFill/>
          </a:ln>
        </p:spPr>
        <p:txBody>
          <a:bodyPr anchorCtr="0" anchor="t" bIns="45700" lIns="91425" spcFirstLastPara="1" rIns="91425" wrap="square" tIns="45700">
            <a:noAutofit/>
          </a:bodyPr>
          <a:lstStyle>
            <a:lvl1pPr indent="-228600" lvl="0" marL="457200" marR="0" rtl="0" algn="ctr">
              <a:spcBef>
                <a:spcPts val="360"/>
              </a:spcBef>
              <a:spcAft>
                <a:spcPts val="0"/>
              </a:spcAft>
              <a:buClr>
                <a:srgbClr val="595959"/>
              </a:buClr>
              <a:buSzPts val="1800"/>
              <a:buFont typeface="Arial"/>
              <a:buNone/>
              <a:defRPr b="0" i="0" sz="1800" u="none" cap="none" strike="noStrike">
                <a:solidFill>
                  <a:srgbClr val="595959"/>
                </a:solidFill>
                <a:latin typeface="Avenir"/>
                <a:ea typeface="Avenir"/>
                <a:cs typeface="Avenir"/>
                <a:sym typeface="Avenir"/>
              </a:defRPr>
            </a:lvl1pPr>
            <a:lvl2pPr indent="-228600" lvl="1" marL="914400" marR="0" rtl="0" algn="l">
              <a:spcBef>
                <a:spcPts val="240"/>
              </a:spcBef>
              <a:spcAft>
                <a:spcPts val="0"/>
              </a:spcAft>
              <a:buClr>
                <a:srgbClr val="7F7F7F"/>
              </a:buClr>
              <a:buSzPts val="1200"/>
              <a:buFont typeface="Arial"/>
              <a:buNone/>
              <a:defRPr b="0" i="0" sz="1200" u="none" cap="none" strike="noStrike">
                <a:solidFill>
                  <a:srgbClr val="7F7F7F"/>
                </a:solidFill>
                <a:latin typeface="Avenir"/>
                <a:ea typeface="Avenir"/>
                <a:cs typeface="Avenir"/>
                <a:sym typeface="Avenir"/>
              </a:defRPr>
            </a:lvl2pPr>
            <a:lvl3pPr indent="-228600" lvl="2" marL="1371600" marR="0" rtl="0" algn="l">
              <a:spcBef>
                <a:spcPts val="200"/>
              </a:spcBef>
              <a:spcAft>
                <a:spcPts val="0"/>
              </a:spcAft>
              <a:buClr>
                <a:srgbClr val="7F7F7F"/>
              </a:buClr>
              <a:buSzPts val="1000"/>
              <a:buFont typeface="Arial"/>
              <a:buNone/>
              <a:defRPr b="0" i="0" sz="1000" u="none" cap="none" strike="noStrike">
                <a:solidFill>
                  <a:srgbClr val="7F7F7F"/>
                </a:solidFill>
                <a:latin typeface="Avenir"/>
                <a:ea typeface="Avenir"/>
                <a:cs typeface="Avenir"/>
                <a:sym typeface="Avenir"/>
              </a:defRPr>
            </a:lvl3pPr>
            <a:lvl4pPr indent="-228600" lvl="3" marL="1828800" marR="0" rtl="0" algn="l">
              <a:spcBef>
                <a:spcPts val="180"/>
              </a:spcBef>
              <a:spcAft>
                <a:spcPts val="0"/>
              </a:spcAft>
              <a:buClr>
                <a:srgbClr val="7F7F7F"/>
              </a:buClr>
              <a:buSzPts val="900"/>
              <a:buFont typeface="Arial"/>
              <a:buNone/>
              <a:defRPr b="0" i="0" sz="900" u="none" cap="none" strike="noStrike">
                <a:solidFill>
                  <a:srgbClr val="7F7F7F"/>
                </a:solidFill>
                <a:latin typeface="Avenir"/>
                <a:ea typeface="Avenir"/>
                <a:cs typeface="Avenir"/>
                <a:sym typeface="Avenir"/>
              </a:defRPr>
            </a:lvl4pPr>
            <a:lvl5pPr indent="-228600" lvl="4" marL="2286000" marR="0" rtl="0" algn="l">
              <a:spcBef>
                <a:spcPts val="180"/>
              </a:spcBef>
              <a:spcAft>
                <a:spcPts val="0"/>
              </a:spcAft>
              <a:buClr>
                <a:srgbClr val="7F7F7F"/>
              </a:buClr>
              <a:buSzPts val="900"/>
              <a:buFont typeface="Arial"/>
              <a:buNone/>
              <a:defRPr b="0" i="0" sz="900" u="none" cap="none" strike="noStrike">
                <a:solidFill>
                  <a:srgbClr val="7F7F7F"/>
                </a:solidFill>
                <a:latin typeface="Avenir"/>
                <a:ea typeface="Avenir"/>
                <a:cs typeface="Avenir"/>
                <a:sym typeface="Avenir"/>
              </a:defRPr>
            </a:lvl5pPr>
            <a:lvl6pPr indent="-228600" lvl="5" marL="2743200" marR="0" rtl="0" algn="l">
              <a:spcBef>
                <a:spcPts val="180"/>
              </a:spcBef>
              <a:spcAft>
                <a:spcPts val="0"/>
              </a:spcAft>
              <a:buClr>
                <a:schemeClr val="dk1"/>
              </a:buClr>
              <a:buSzPts val="900"/>
              <a:buFont typeface="Arial"/>
              <a:buNone/>
              <a:defRPr b="0" i="0" sz="900" u="none" cap="none" strike="noStrike">
                <a:solidFill>
                  <a:schemeClr val="dk1"/>
                </a:solidFill>
                <a:latin typeface="Calibri"/>
                <a:ea typeface="Calibri"/>
                <a:cs typeface="Calibri"/>
                <a:sym typeface="Calibri"/>
              </a:defRPr>
            </a:lvl6pPr>
            <a:lvl7pPr indent="-228600" lvl="6" marL="3200400" marR="0" rtl="0" algn="l">
              <a:spcBef>
                <a:spcPts val="180"/>
              </a:spcBef>
              <a:spcAft>
                <a:spcPts val="0"/>
              </a:spcAft>
              <a:buClr>
                <a:schemeClr val="dk1"/>
              </a:buClr>
              <a:buSzPts val="900"/>
              <a:buFont typeface="Arial"/>
              <a:buNone/>
              <a:defRPr b="0" i="0" sz="900" u="none" cap="none" strike="noStrike">
                <a:solidFill>
                  <a:schemeClr val="dk1"/>
                </a:solidFill>
                <a:latin typeface="Calibri"/>
                <a:ea typeface="Calibri"/>
                <a:cs typeface="Calibri"/>
                <a:sym typeface="Calibri"/>
              </a:defRPr>
            </a:lvl7pPr>
            <a:lvl8pPr indent="-228600" lvl="7" marL="3657600" marR="0" rtl="0" algn="l">
              <a:spcBef>
                <a:spcPts val="180"/>
              </a:spcBef>
              <a:spcAft>
                <a:spcPts val="0"/>
              </a:spcAft>
              <a:buClr>
                <a:schemeClr val="dk1"/>
              </a:buClr>
              <a:buSzPts val="900"/>
              <a:buFont typeface="Arial"/>
              <a:buNone/>
              <a:defRPr b="0" i="0" sz="900" u="none" cap="none" strike="noStrike">
                <a:solidFill>
                  <a:schemeClr val="dk1"/>
                </a:solidFill>
                <a:latin typeface="Calibri"/>
                <a:ea typeface="Calibri"/>
                <a:cs typeface="Calibri"/>
                <a:sym typeface="Calibri"/>
              </a:defRPr>
            </a:lvl8pPr>
            <a:lvl9pPr indent="-228600" lvl="8" marL="4114800" marR="0" rtl="0" algn="l">
              <a:spcBef>
                <a:spcPts val="180"/>
              </a:spcBef>
              <a:spcAft>
                <a:spcPts val="0"/>
              </a:spcAft>
              <a:buClr>
                <a:schemeClr val="dk1"/>
              </a:buClr>
              <a:buSzPts val="900"/>
              <a:buFont typeface="Arial"/>
              <a:buNone/>
              <a:defRPr b="0" i="0" sz="900" u="none" cap="none" strike="noStrike">
                <a:solidFill>
                  <a:schemeClr val="dk1"/>
                </a:solidFill>
                <a:latin typeface="Calibri"/>
                <a:ea typeface="Calibri"/>
                <a:cs typeface="Calibri"/>
                <a:sym typeface="Calibri"/>
              </a:defRPr>
            </a:lvl9pPr>
          </a:lstStyle>
          <a:p/>
        </p:txBody>
      </p:sp>
      <p:sp>
        <p:nvSpPr>
          <p:cNvPr id="31" name="Google Shape;31;p44"/>
          <p:cNvSpPr txBox="1"/>
          <p:nvPr>
            <p:ph idx="2" type="body"/>
          </p:nvPr>
        </p:nvSpPr>
        <p:spPr>
          <a:xfrm>
            <a:off x="704325" y="926766"/>
            <a:ext cx="10698625" cy="526515"/>
          </a:xfrm>
          <a:prstGeom prst="rect">
            <a:avLst/>
          </a:prstGeom>
          <a:noFill/>
          <a:ln>
            <a:noFill/>
          </a:ln>
        </p:spPr>
        <p:txBody>
          <a:bodyPr anchorCtr="0" anchor="t" bIns="45700" lIns="91425" spcFirstLastPara="1" rIns="91425" wrap="square" tIns="45700">
            <a:noAutofit/>
          </a:bodyPr>
          <a:lstStyle>
            <a:lvl1pPr indent="-228600" lvl="0" marL="457200" marR="0" rtl="0" algn="l">
              <a:spcBef>
                <a:spcPts val="800"/>
              </a:spcBef>
              <a:spcAft>
                <a:spcPts val="0"/>
              </a:spcAft>
              <a:buClr>
                <a:srgbClr val="121F3E"/>
              </a:buClr>
              <a:buSzPts val="4000"/>
              <a:buFont typeface="Arial"/>
              <a:buNone/>
              <a:defRPr b="0" i="0" sz="4000" u="none" cap="none" strike="noStrike">
                <a:solidFill>
                  <a:srgbClr val="121F3E"/>
                </a:solidFill>
                <a:latin typeface="Arial"/>
                <a:ea typeface="Arial"/>
                <a:cs typeface="Arial"/>
                <a:sym typeface="Arial"/>
              </a:defRPr>
            </a:lvl1pPr>
            <a:lvl2pPr indent="-228600" lvl="1" marL="914400" marR="0" rtl="0" algn="l">
              <a:spcBef>
                <a:spcPts val="240"/>
              </a:spcBef>
              <a:spcAft>
                <a:spcPts val="0"/>
              </a:spcAft>
              <a:buClr>
                <a:srgbClr val="7F7F7F"/>
              </a:buClr>
              <a:buSzPts val="1200"/>
              <a:buFont typeface="Arial"/>
              <a:buNone/>
              <a:defRPr b="0" i="0" sz="1200" u="none" cap="none" strike="noStrike">
                <a:solidFill>
                  <a:srgbClr val="7F7F7F"/>
                </a:solidFill>
                <a:latin typeface="Avenir"/>
                <a:ea typeface="Avenir"/>
                <a:cs typeface="Avenir"/>
                <a:sym typeface="Avenir"/>
              </a:defRPr>
            </a:lvl2pPr>
            <a:lvl3pPr indent="-228600" lvl="2" marL="1371600" marR="0" rtl="0" algn="l">
              <a:spcBef>
                <a:spcPts val="200"/>
              </a:spcBef>
              <a:spcAft>
                <a:spcPts val="0"/>
              </a:spcAft>
              <a:buClr>
                <a:srgbClr val="7F7F7F"/>
              </a:buClr>
              <a:buSzPts val="1000"/>
              <a:buFont typeface="Arial"/>
              <a:buNone/>
              <a:defRPr b="0" i="0" sz="1000" u="none" cap="none" strike="noStrike">
                <a:solidFill>
                  <a:srgbClr val="7F7F7F"/>
                </a:solidFill>
                <a:latin typeface="Avenir"/>
                <a:ea typeface="Avenir"/>
                <a:cs typeface="Avenir"/>
                <a:sym typeface="Avenir"/>
              </a:defRPr>
            </a:lvl3pPr>
            <a:lvl4pPr indent="-228600" lvl="3" marL="1828800" marR="0" rtl="0" algn="l">
              <a:spcBef>
                <a:spcPts val="180"/>
              </a:spcBef>
              <a:spcAft>
                <a:spcPts val="0"/>
              </a:spcAft>
              <a:buClr>
                <a:srgbClr val="7F7F7F"/>
              </a:buClr>
              <a:buSzPts val="900"/>
              <a:buFont typeface="Arial"/>
              <a:buNone/>
              <a:defRPr b="0" i="0" sz="900" u="none" cap="none" strike="noStrike">
                <a:solidFill>
                  <a:srgbClr val="7F7F7F"/>
                </a:solidFill>
                <a:latin typeface="Avenir"/>
                <a:ea typeface="Avenir"/>
                <a:cs typeface="Avenir"/>
                <a:sym typeface="Avenir"/>
              </a:defRPr>
            </a:lvl4pPr>
            <a:lvl5pPr indent="-228600" lvl="4" marL="2286000" marR="0" rtl="0" algn="l">
              <a:spcBef>
                <a:spcPts val="180"/>
              </a:spcBef>
              <a:spcAft>
                <a:spcPts val="0"/>
              </a:spcAft>
              <a:buClr>
                <a:srgbClr val="7F7F7F"/>
              </a:buClr>
              <a:buSzPts val="900"/>
              <a:buFont typeface="Arial"/>
              <a:buNone/>
              <a:defRPr b="0" i="0" sz="900" u="none" cap="none" strike="noStrike">
                <a:solidFill>
                  <a:srgbClr val="7F7F7F"/>
                </a:solidFill>
                <a:latin typeface="Avenir"/>
                <a:ea typeface="Avenir"/>
                <a:cs typeface="Avenir"/>
                <a:sym typeface="Avenir"/>
              </a:defRPr>
            </a:lvl5pPr>
            <a:lvl6pPr indent="-228600" lvl="5" marL="2743200" marR="0" rtl="0" algn="l">
              <a:spcBef>
                <a:spcPts val="180"/>
              </a:spcBef>
              <a:spcAft>
                <a:spcPts val="0"/>
              </a:spcAft>
              <a:buClr>
                <a:schemeClr val="dk1"/>
              </a:buClr>
              <a:buSzPts val="900"/>
              <a:buFont typeface="Arial"/>
              <a:buNone/>
              <a:defRPr b="0" i="0" sz="900" u="none" cap="none" strike="noStrike">
                <a:solidFill>
                  <a:schemeClr val="dk1"/>
                </a:solidFill>
                <a:latin typeface="Calibri"/>
                <a:ea typeface="Calibri"/>
                <a:cs typeface="Calibri"/>
                <a:sym typeface="Calibri"/>
              </a:defRPr>
            </a:lvl6pPr>
            <a:lvl7pPr indent="-228600" lvl="6" marL="3200400" marR="0" rtl="0" algn="l">
              <a:spcBef>
                <a:spcPts val="180"/>
              </a:spcBef>
              <a:spcAft>
                <a:spcPts val="0"/>
              </a:spcAft>
              <a:buClr>
                <a:schemeClr val="dk1"/>
              </a:buClr>
              <a:buSzPts val="900"/>
              <a:buFont typeface="Arial"/>
              <a:buNone/>
              <a:defRPr b="0" i="0" sz="900" u="none" cap="none" strike="noStrike">
                <a:solidFill>
                  <a:schemeClr val="dk1"/>
                </a:solidFill>
                <a:latin typeface="Calibri"/>
                <a:ea typeface="Calibri"/>
                <a:cs typeface="Calibri"/>
                <a:sym typeface="Calibri"/>
              </a:defRPr>
            </a:lvl7pPr>
            <a:lvl8pPr indent="-228600" lvl="7" marL="3657600" marR="0" rtl="0" algn="l">
              <a:spcBef>
                <a:spcPts val="180"/>
              </a:spcBef>
              <a:spcAft>
                <a:spcPts val="0"/>
              </a:spcAft>
              <a:buClr>
                <a:schemeClr val="dk1"/>
              </a:buClr>
              <a:buSzPts val="900"/>
              <a:buFont typeface="Arial"/>
              <a:buNone/>
              <a:defRPr b="0" i="0" sz="900" u="none" cap="none" strike="noStrike">
                <a:solidFill>
                  <a:schemeClr val="dk1"/>
                </a:solidFill>
                <a:latin typeface="Calibri"/>
                <a:ea typeface="Calibri"/>
                <a:cs typeface="Calibri"/>
                <a:sym typeface="Calibri"/>
              </a:defRPr>
            </a:lvl8pPr>
            <a:lvl9pPr indent="-228600" lvl="8" marL="4114800" marR="0" rtl="0" algn="l">
              <a:spcBef>
                <a:spcPts val="180"/>
              </a:spcBef>
              <a:spcAft>
                <a:spcPts val="0"/>
              </a:spcAft>
              <a:buClr>
                <a:schemeClr val="dk1"/>
              </a:buClr>
              <a:buSzPts val="900"/>
              <a:buFont typeface="Arial"/>
              <a:buNone/>
              <a:defRPr b="0" i="0" sz="900" u="none" cap="none" strike="noStrike">
                <a:solidFill>
                  <a:schemeClr val="dk1"/>
                </a:solidFill>
                <a:latin typeface="Calibri"/>
                <a:ea typeface="Calibri"/>
                <a:cs typeface="Calibri"/>
                <a:sym typeface="Calibri"/>
              </a:defRPr>
            </a:lvl9pPr>
          </a:lstStyle>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Blank">
  <p:cSld name="Blank">
    <p:spTree>
      <p:nvGrpSpPr>
        <p:cNvPr id="32" name="Shape 32"/>
        <p:cNvGrpSpPr/>
        <p:nvPr/>
      </p:nvGrpSpPr>
      <p:grpSpPr>
        <a:xfrm>
          <a:off x="0" y="0"/>
          <a:ext cx="0" cy="0"/>
          <a:chOff x="0" y="0"/>
          <a:chExt cx="0" cy="0"/>
        </a:xfrm>
      </p:grpSpPr>
      <p:pic>
        <p:nvPicPr>
          <p:cNvPr descr="Logo_RevPrep-15.png" id="33" name="Google Shape;33;p45"/>
          <p:cNvPicPr preferRelativeResize="0"/>
          <p:nvPr/>
        </p:nvPicPr>
        <p:blipFill rotWithShape="1">
          <a:blip r:embed="rId2">
            <a:alphaModFix/>
          </a:blip>
          <a:srcRect b="0" l="0" r="0" t="0"/>
          <a:stretch/>
        </p:blipFill>
        <p:spPr>
          <a:xfrm>
            <a:off x="395089" y="310444"/>
            <a:ext cx="2539852" cy="447665"/>
          </a:xfrm>
          <a:prstGeom prst="rect">
            <a:avLst/>
          </a:prstGeom>
          <a:noFill/>
          <a:ln>
            <a:noFill/>
          </a:ln>
        </p:spPr>
      </p:pic>
    </p:spTree>
  </p:cSld>
  <p:clrMapOvr>
    <a:masterClrMapping/>
  </p:clrMapOvr>
</p:sldLayout>
</file>

<file path=ppt/slideLayouts/slideLayout9.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3_Title and Content">
  <p:cSld name="3_Title and Content">
    <p:spTree>
      <p:nvGrpSpPr>
        <p:cNvPr id="34" name="Shape 34"/>
        <p:cNvGrpSpPr/>
        <p:nvPr/>
      </p:nvGrpSpPr>
      <p:grpSpPr>
        <a:xfrm>
          <a:off x="0" y="0"/>
          <a:ext cx="0" cy="0"/>
          <a:chOff x="0" y="0"/>
          <a:chExt cx="0" cy="0"/>
        </a:xfrm>
      </p:grpSpPr>
      <p:sp>
        <p:nvSpPr>
          <p:cNvPr id="35" name="Google Shape;35;p46"/>
          <p:cNvSpPr txBox="1"/>
          <p:nvPr>
            <p:ph idx="1" type="body"/>
          </p:nvPr>
        </p:nvSpPr>
        <p:spPr>
          <a:xfrm>
            <a:off x="1963038" y="982693"/>
            <a:ext cx="8272275" cy="526515"/>
          </a:xfrm>
          <a:prstGeom prst="rect">
            <a:avLst/>
          </a:prstGeom>
          <a:noFill/>
          <a:ln>
            <a:noFill/>
          </a:ln>
        </p:spPr>
        <p:txBody>
          <a:bodyPr anchorCtr="0" anchor="t" bIns="45700" lIns="91425" spcFirstLastPara="1" rIns="91425" wrap="square" tIns="45700">
            <a:noAutofit/>
          </a:bodyPr>
          <a:lstStyle>
            <a:lvl1pPr indent="-228600" lvl="0" marL="457200" marR="0" rtl="0" algn="ctr">
              <a:spcBef>
                <a:spcPts val="800"/>
              </a:spcBef>
              <a:spcAft>
                <a:spcPts val="0"/>
              </a:spcAft>
              <a:buClr>
                <a:srgbClr val="FF8100"/>
              </a:buClr>
              <a:buSzPts val="4000"/>
              <a:buFont typeface="Arial"/>
              <a:buNone/>
              <a:defRPr b="1" i="0" sz="4000" u="none" cap="none" strike="noStrike">
                <a:solidFill>
                  <a:srgbClr val="FF8100"/>
                </a:solidFill>
                <a:latin typeface="Arial"/>
                <a:ea typeface="Arial"/>
                <a:cs typeface="Arial"/>
                <a:sym typeface="Arial"/>
              </a:defRPr>
            </a:lvl1pPr>
            <a:lvl2pPr indent="-228600" lvl="1" marL="914400" marR="0" rtl="0" algn="l">
              <a:spcBef>
                <a:spcPts val="240"/>
              </a:spcBef>
              <a:spcAft>
                <a:spcPts val="0"/>
              </a:spcAft>
              <a:buClr>
                <a:srgbClr val="7F7F7F"/>
              </a:buClr>
              <a:buSzPts val="1200"/>
              <a:buFont typeface="Arial"/>
              <a:buNone/>
              <a:defRPr b="0" i="0" sz="1200" u="none" cap="none" strike="noStrike">
                <a:solidFill>
                  <a:srgbClr val="7F7F7F"/>
                </a:solidFill>
                <a:latin typeface="Avenir"/>
                <a:ea typeface="Avenir"/>
                <a:cs typeface="Avenir"/>
                <a:sym typeface="Avenir"/>
              </a:defRPr>
            </a:lvl2pPr>
            <a:lvl3pPr indent="-228600" lvl="2" marL="1371600" marR="0" rtl="0" algn="l">
              <a:spcBef>
                <a:spcPts val="200"/>
              </a:spcBef>
              <a:spcAft>
                <a:spcPts val="0"/>
              </a:spcAft>
              <a:buClr>
                <a:srgbClr val="7F7F7F"/>
              </a:buClr>
              <a:buSzPts val="1000"/>
              <a:buFont typeface="Arial"/>
              <a:buNone/>
              <a:defRPr b="0" i="0" sz="1000" u="none" cap="none" strike="noStrike">
                <a:solidFill>
                  <a:srgbClr val="7F7F7F"/>
                </a:solidFill>
                <a:latin typeface="Avenir"/>
                <a:ea typeface="Avenir"/>
                <a:cs typeface="Avenir"/>
                <a:sym typeface="Avenir"/>
              </a:defRPr>
            </a:lvl3pPr>
            <a:lvl4pPr indent="-228600" lvl="3" marL="1828800" marR="0" rtl="0" algn="l">
              <a:spcBef>
                <a:spcPts val="180"/>
              </a:spcBef>
              <a:spcAft>
                <a:spcPts val="0"/>
              </a:spcAft>
              <a:buClr>
                <a:srgbClr val="7F7F7F"/>
              </a:buClr>
              <a:buSzPts val="900"/>
              <a:buFont typeface="Arial"/>
              <a:buNone/>
              <a:defRPr b="0" i="0" sz="900" u="none" cap="none" strike="noStrike">
                <a:solidFill>
                  <a:srgbClr val="7F7F7F"/>
                </a:solidFill>
                <a:latin typeface="Avenir"/>
                <a:ea typeface="Avenir"/>
                <a:cs typeface="Avenir"/>
                <a:sym typeface="Avenir"/>
              </a:defRPr>
            </a:lvl4pPr>
            <a:lvl5pPr indent="-228600" lvl="4" marL="2286000" marR="0" rtl="0" algn="l">
              <a:spcBef>
                <a:spcPts val="180"/>
              </a:spcBef>
              <a:spcAft>
                <a:spcPts val="0"/>
              </a:spcAft>
              <a:buClr>
                <a:srgbClr val="7F7F7F"/>
              </a:buClr>
              <a:buSzPts val="900"/>
              <a:buFont typeface="Arial"/>
              <a:buNone/>
              <a:defRPr b="0" i="0" sz="900" u="none" cap="none" strike="noStrike">
                <a:solidFill>
                  <a:srgbClr val="7F7F7F"/>
                </a:solidFill>
                <a:latin typeface="Avenir"/>
                <a:ea typeface="Avenir"/>
                <a:cs typeface="Avenir"/>
                <a:sym typeface="Avenir"/>
              </a:defRPr>
            </a:lvl5pPr>
            <a:lvl6pPr indent="-228600" lvl="5" marL="2743200" marR="0" rtl="0" algn="l">
              <a:spcBef>
                <a:spcPts val="180"/>
              </a:spcBef>
              <a:spcAft>
                <a:spcPts val="0"/>
              </a:spcAft>
              <a:buClr>
                <a:schemeClr val="dk1"/>
              </a:buClr>
              <a:buSzPts val="900"/>
              <a:buFont typeface="Arial"/>
              <a:buNone/>
              <a:defRPr b="0" i="0" sz="900" u="none" cap="none" strike="noStrike">
                <a:solidFill>
                  <a:schemeClr val="dk1"/>
                </a:solidFill>
                <a:latin typeface="Calibri"/>
                <a:ea typeface="Calibri"/>
                <a:cs typeface="Calibri"/>
                <a:sym typeface="Calibri"/>
              </a:defRPr>
            </a:lvl6pPr>
            <a:lvl7pPr indent="-228600" lvl="6" marL="3200400" marR="0" rtl="0" algn="l">
              <a:spcBef>
                <a:spcPts val="180"/>
              </a:spcBef>
              <a:spcAft>
                <a:spcPts val="0"/>
              </a:spcAft>
              <a:buClr>
                <a:schemeClr val="dk1"/>
              </a:buClr>
              <a:buSzPts val="900"/>
              <a:buFont typeface="Arial"/>
              <a:buNone/>
              <a:defRPr b="0" i="0" sz="900" u="none" cap="none" strike="noStrike">
                <a:solidFill>
                  <a:schemeClr val="dk1"/>
                </a:solidFill>
                <a:latin typeface="Calibri"/>
                <a:ea typeface="Calibri"/>
                <a:cs typeface="Calibri"/>
                <a:sym typeface="Calibri"/>
              </a:defRPr>
            </a:lvl7pPr>
            <a:lvl8pPr indent="-228600" lvl="7" marL="3657600" marR="0" rtl="0" algn="l">
              <a:spcBef>
                <a:spcPts val="180"/>
              </a:spcBef>
              <a:spcAft>
                <a:spcPts val="0"/>
              </a:spcAft>
              <a:buClr>
                <a:schemeClr val="dk1"/>
              </a:buClr>
              <a:buSzPts val="900"/>
              <a:buFont typeface="Arial"/>
              <a:buNone/>
              <a:defRPr b="0" i="0" sz="900" u="none" cap="none" strike="noStrike">
                <a:solidFill>
                  <a:schemeClr val="dk1"/>
                </a:solidFill>
                <a:latin typeface="Calibri"/>
                <a:ea typeface="Calibri"/>
                <a:cs typeface="Calibri"/>
                <a:sym typeface="Calibri"/>
              </a:defRPr>
            </a:lvl8pPr>
            <a:lvl9pPr indent="-228600" lvl="8" marL="4114800" marR="0" rtl="0" algn="l">
              <a:spcBef>
                <a:spcPts val="180"/>
              </a:spcBef>
              <a:spcAft>
                <a:spcPts val="0"/>
              </a:spcAft>
              <a:buClr>
                <a:schemeClr val="dk1"/>
              </a:buClr>
              <a:buSzPts val="900"/>
              <a:buFont typeface="Arial"/>
              <a:buNone/>
              <a:defRPr b="0" i="0" sz="900" u="none" cap="none" strike="noStrike">
                <a:solidFill>
                  <a:schemeClr val="dk1"/>
                </a:solidFill>
                <a:latin typeface="Calibri"/>
                <a:ea typeface="Calibri"/>
                <a:cs typeface="Calibri"/>
                <a:sym typeface="Calibri"/>
              </a:defRPr>
            </a:lvl9pPr>
          </a:lstStyle>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2_Title and Content">
  <p:cSld name="2_Title and Content">
    <p:spTree>
      <p:nvGrpSpPr>
        <p:cNvPr id="36" name="Shape 36"/>
        <p:cNvGrpSpPr/>
        <p:nvPr/>
      </p:nvGrpSpPr>
      <p:grpSpPr>
        <a:xfrm>
          <a:off x="0" y="0"/>
          <a:ext cx="0" cy="0"/>
          <a:chOff x="0" y="0"/>
          <a:chExt cx="0" cy="0"/>
        </a:xfrm>
      </p:grpSpPr>
      <p:sp>
        <p:nvSpPr>
          <p:cNvPr id="37" name="Google Shape;37;p47"/>
          <p:cNvSpPr txBox="1"/>
          <p:nvPr>
            <p:ph idx="1" type="body"/>
          </p:nvPr>
        </p:nvSpPr>
        <p:spPr>
          <a:xfrm>
            <a:off x="1963038" y="982693"/>
            <a:ext cx="8272275" cy="526515"/>
          </a:xfrm>
          <a:prstGeom prst="rect">
            <a:avLst/>
          </a:prstGeom>
          <a:noFill/>
          <a:ln>
            <a:noFill/>
          </a:ln>
        </p:spPr>
        <p:txBody>
          <a:bodyPr anchorCtr="0" anchor="t" bIns="45700" lIns="91425" spcFirstLastPara="1" rIns="91425" wrap="square" tIns="45700">
            <a:noAutofit/>
          </a:bodyPr>
          <a:lstStyle>
            <a:lvl1pPr indent="-228600" lvl="0" marL="457200" marR="0" rtl="0" algn="ctr">
              <a:spcBef>
                <a:spcPts val="800"/>
              </a:spcBef>
              <a:spcAft>
                <a:spcPts val="0"/>
              </a:spcAft>
              <a:buClr>
                <a:srgbClr val="FF8100"/>
              </a:buClr>
              <a:buSzPts val="4000"/>
              <a:buFont typeface="Arial"/>
              <a:buNone/>
              <a:defRPr b="1" i="0" sz="4000" u="none" cap="none" strike="noStrike">
                <a:solidFill>
                  <a:srgbClr val="FF8100"/>
                </a:solidFill>
                <a:latin typeface="Arial"/>
                <a:ea typeface="Arial"/>
                <a:cs typeface="Arial"/>
                <a:sym typeface="Arial"/>
              </a:defRPr>
            </a:lvl1pPr>
            <a:lvl2pPr indent="-228600" lvl="1" marL="914400" marR="0" rtl="0" algn="l">
              <a:spcBef>
                <a:spcPts val="240"/>
              </a:spcBef>
              <a:spcAft>
                <a:spcPts val="0"/>
              </a:spcAft>
              <a:buClr>
                <a:srgbClr val="7F7F7F"/>
              </a:buClr>
              <a:buSzPts val="1200"/>
              <a:buFont typeface="Arial"/>
              <a:buNone/>
              <a:defRPr b="0" i="0" sz="1200" u="none" cap="none" strike="noStrike">
                <a:solidFill>
                  <a:srgbClr val="7F7F7F"/>
                </a:solidFill>
                <a:latin typeface="Avenir"/>
                <a:ea typeface="Avenir"/>
                <a:cs typeface="Avenir"/>
                <a:sym typeface="Avenir"/>
              </a:defRPr>
            </a:lvl2pPr>
            <a:lvl3pPr indent="-228600" lvl="2" marL="1371600" marR="0" rtl="0" algn="l">
              <a:spcBef>
                <a:spcPts val="200"/>
              </a:spcBef>
              <a:spcAft>
                <a:spcPts val="0"/>
              </a:spcAft>
              <a:buClr>
                <a:srgbClr val="7F7F7F"/>
              </a:buClr>
              <a:buSzPts val="1000"/>
              <a:buFont typeface="Arial"/>
              <a:buNone/>
              <a:defRPr b="0" i="0" sz="1000" u="none" cap="none" strike="noStrike">
                <a:solidFill>
                  <a:srgbClr val="7F7F7F"/>
                </a:solidFill>
                <a:latin typeface="Avenir"/>
                <a:ea typeface="Avenir"/>
                <a:cs typeface="Avenir"/>
                <a:sym typeface="Avenir"/>
              </a:defRPr>
            </a:lvl3pPr>
            <a:lvl4pPr indent="-228600" lvl="3" marL="1828800" marR="0" rtl="0" algn="l">
              <a:spcBef>
                <a:spcPts val="180"/>
              </a:spcBef>
              <a:spcAft>
                <a:spcPts val="0"/>
              </a:spcAft>
              <a:buClr>
                <a:srgbClr val="7F7F7F"/>
              </a:buClr>
              <a:buSzPts val="900"/>
              <a:buFont typeface="Arial"/>
              <a:buNone/>
              <a:defRPr b="0" i="0" sz="900" u="none" cap="none" strike="noStrike">
                <a:solidFill>
                  <a:srgbClr val="7F7F7F"/>
                </a:solidFill>
                <a:latin typeface="Avenir"/>
                <a:ea typeface="Avenir"/>
                <a:cs typeface="Avenir"/>
                <a:sym typeface="Avenir"/>
              </a:defRPr>
            </a:lvl4pPr>
            <a:lvl5pPr indent="-228600" lvl="4" marL="2286000" marR="0" rtl="0" algn="l">
              <a:spcBef>
                <a:spcPts val="180"/>
              </a:spcBef>
              <a:spcAft>
                <a:spcPts val="0"/>
              </a:spcAft>
              <a:buClr>
                <a:srgbClr val="7F7F7F"/>
              </a:buClr>
              <a:buSzPts val="900"/>
              <a:buFont typeface="Arial"/>
              <a:buNone/>
              <a:defRPr b="0" i="0" sz="900" u="none" cap="none" strike="noStrike">
                <a:solidFill>
                  <a:srgbClr val="7F7F7F"/>
                </a:solidFill>
                <a:latin typeface="Avenir"/>
                <a:ea typeface="Avenir"/>
                <a:cs typeface="Avenir"/>
                <a:sym typeface="Avenir"/>
              </a:defRPr>
            </a:lvl5pPr>
            <a:lvl6pPr indent="-228600" lvl="5" marL="2743200" marR="0" rtl="0" algn="l">
              <a:spcBef>
                <a:spcPts val="180"/>
              </a:spcBef>
              <a:spcAft>
                <a:spcPts val="0"/>
              </a:spcAft>
              <a:buClr>
                <a:schemeClr val="dk1"/>
              </a:buClr>
              <a:buSzPts val="900"/>
              <a:buFont typeface="Arial"/>
              <a:buNone/>
              <a:defRPr b="0" i="0" sz="900" u="none" cap="none" strike="noStrike">
                <a:solidFill>
                  <a:schemeClr val="dk1"/>
                </a:solidFill>
                <a:latin typeface="Calibri"/>
                <a:ea typeface="Calibri"/>
                <a:cs typeface="Calibri"/>
                <a:sym typeface="Calibri"/>
              </a:defRPr>
            </a:lvl6pPr>
            <a:lvl7pPr indent="-228600" lvl="6" marL="3200400" marR="0" rtl="0" algn="l">
              <a:spcBef>
                <a:spcPts val="180"/>
              </a:spcBef>
              <a:spcAft>
                <a:spcPts val="0"/>
              </a:spcAft>
              <a:buClr>
                <a:schemeClr val="dk1"/>
              </a:buClr>
              <a:buSzPts val="900"/>
              <a:buFont typeface="Arial"/>
              <a:buNone/>
              <a:defRPr b="0" i="0" sz="900" u="none" cap="none" strike="noStrike">
                <a:solidFill>
                  <a:schemeClr val="dk1"/>
                </a:solidFill>
                <a:latin typeface="Calibri"/>
                <a:ea typeface="Calibri"/>
                <a:cs typeface="Calibri"/>
                <a:sym typeface="Calibri"/>
              </a:defRPr>
            </a:lvl7pPr>
            <a:lvl8pPr indent="-228600" lvl="7" marL="3657600" marR="0" rtl="0" algn="l">
              <a:spcBef>
                <a:spcPts val="180"/>
              </a:spcBef>
              <a:spcAft>
                <a:spcPts val="0"/>
              </a:spcAft>
              <a:buClr>
                <a:schemeClr val="dk1"/>
              </a:buClr>
              <a:buSzPts val="900"/>
              <a:buFont typeface="Arial"/>
              <a:buNone/>
              <a:defRPr b="0" i="0" sz="900" u="none" cap="none" strike="noStrike">
                <a:solidFill>
                  <a:schemeClr val="dk1"/>
                </a:solidFill>
                <a:latin typeface="Calibri"/>
                <a:ea typeface="Calibri"/>
                <a:cs typeface="Calibri"/>
                <a:sym typeface="Calibri"/>
              </a:defRPr>
            </a:lvl8pPr>
            <a:lvl9pPr indent="-228600" lvl="8" marL="4114800" marR="0" rtl="0" algn="l">
              <a:spcBef>
                <a:spcPts val="180"/>
              </a:spcBef>
              <a:spcAft>
                <a:spcPts val="0"/>
              </a:spcAft>
              <a:buClr>
                <a:schemeClr val="dk1"/>
              </a:buClr>
              <a:buSzPts val="900"/>
              <a:buFont typeface="Arial"/>
              <a:buNone/>
              <a:defRPr b="0" i="0" sz="900" u="none" cap="none" strike="noStrike">
                <a:solidFill>
                  <a:schemeClr val="dk1"/>
                </a:solidFill>
                <a:latin typeface="Calibri"/>
                <a:ea typeface="Calibri"/>
                <a:cs typeface="Calibri"/>
                <a:sym typeface="Calibri"/>
              </a:defRPr>
            </a:lvl9pPr>
          </a:lstStyle>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Section Header">
  <p:cSld name="Section Header">
    <p:spTree>
      <p:nvGrpSpPr>
        <p:cNvPr id="38" name="Shape 38"/>
        <p:cNvGrpSpPr/>
        <p:nvPr/>
      </p:nvGrpSpPr>
      <p:grpSpPr>
        <a:xfrm>
          <a:off x="0" y="0"/>
          <a:ext cx="0" cy="0"/>
          <a:chOff x="0" y="0"/>
          <a:chExt cx="0" cy="0"/>
        </a:xfrm>
      </p:grpSpPr>
      <p:sp>
        <p:nvSpPr>
          <p:cNvPr id="39" name="Google Shape;39;p48"/>
          <p:cNvSpPr txBox="1"/>
          <p:nvPr>
            <p:ph idx="1" type="body"/>
          </p:nvPr>
        </p:nvSpPr>
        <p:spPr>
          <a:xfrm>
            <a:off x="1963038" y="982693"/>
            <a:ext cx="8272275" cy="526515"/>
          </a:xfrm>
          <a:prstGeom prst="rect">
            <a:avLst/>
          </a:prstGeom>
          <a:noFill/>
          <a:ln>
            <a:noFill/>
          </a:ln>
        </p:spPr>
        <p:txBody>
          <a:bodyPr anchorCtr="0" anchor="t" bIns="45700" lIns="91425" spcFirstLastPara="1" rIns="91425" wrap="square" tIns="45700">
            <a:noAutofit/>
          </a:bodyPr>
          <a:lstStyle>
            <a:lvl1pPr indent="-228600" lvl="0" marL="457200" marR="0" rtl="0" algn="ctr">
              <a:spcBef>
                <a:spcPts val="800"/>
              </a:spcBef>
              <a:spcAft>
                <a:spcPts val="0"/>
              </a:spcAft>
              <a:buClr>
                <a:srgbClr val="FF8100"/>
              </a:buClr>
              <a:buSzPts val="4000"/>
              <a:buFont typeface="Arial"/>
              <a:buNone/>
              <a:defRPr b="1" i="0" sz="4000" u="none" cap="none" strike="noStrike">
                <a:solidFill>
                  <a:srgbClr val="FF8100"/>
                </a:solidFill>
                <a:latin typeface="Arial"/>
                <a:ea typeface="Arial"/>
                <a:cs typeface="Arial"/>
                <a:sym typeface="Arial"/>
              </a:defRPr>
            </a:lvl1pPr>
            <a:lvl2pPr indent="-228600" lvl="1" marL="914400" marR="0" rtl="0" algn="l">
              <a:spcBef>
                <a:spcPts val="240"/>
              </a:spcBef>
              <a:spcAft>
                <a:spcPts val="0"/>
              </a:spcAft>
              <a:buClr>
                <a:srgbClr val="7F7F7F"/>
              </a:buClr>
              <a:buSzPts val="1200"/>
              <a:buFont typeface="Arial"/>
              <a:buNone/>
              <a:defRPr b="0" i="0" sz="1200" u="none" cap="none" strike="noStrike">
                <a:solidFill>
                  <a:srgbClr val="7F7F7F"/>
                </a:solidFill>
                <a:latin typeface="Avenir"/>
                <a:ea typeface="Avenir"/>
                <a:cs typeface="Avenir"/>
                <a:sym typeface="Avenir"/>
              </a:defRPr>
            </a:lvl2pPr>
            <a:lvl3pPr indent="-228600" lvl="2" marL="1371600" marR="0" rtl="0" algn="l">
              <a:spcBef>
                <a:spcPts val="200"/>
              </a:spcBef>
              <a:spcAft>
                <a:spcPts val="0"/>
              </a:spcAft>
              <a:buClr>
                <a:srgbClr val="7F7F7F"/>
              </a:buClr>
              <a:buSzPts val="1000"/>
              <a:buFont typeface="Arial"/>
              <a:buNone/>
              <a:defRPr b="0" i="0" sz="1000" u="none" cap="none" strike="noStrike">
                <a:solidFill>
                  <a:srgbClr val="7F7F7F"/>
                </a:solidFill>
                <a:latin typeface="Avenir"/>
                <a:ea typeface="Avenir"/>
                <a:cs typeface="Avenir"/>
                <a:sym typeface="Avenir"/>
              </a:defRPr>
            </a:lvl3pPr>
            <a:lvl4pPr indent="-228600" lvl="3" marL="1828800" marR="0" rtl="0" algn="l">
              <a:spcBef>
                <a:spcPts val="180"/>
              </a:spcBef>
              <a:spcAft>
                <a:spcPts val="0"/>
              </a:spcAft>
              <a:buClr>
                <a:srgbClr val="7F7F7F"/>
              </a:buClr>
              <a:buSzPts val="900"/>
              <a:buFont typeface="Arial"/>
              <a:buNone/>
              <a:defRPr b="0" i="0" sz="900" u="none" cap="none" strike="noStrike">
                <a:solidFill>
                  <a:srgbClr val="7F7F7F"/>
                </a:solidFill>
                <a:latin typeface="Avenir"/>
                <a:ea typeface="Avenir"/>
                <a:cs typeface="Avenir"/>
                <a:sym typeface="Avenir"/>
              </a:defRPr>
            </a:lvl4pPr>
            <a:lvl5pPr indent="-228600" lvl="4" marL="2286000" marR="0" rtl="0" algn="l">
              <a:spcBef>
                <a:spcPts val="180"/>
              </a:spcBef>
              <a:spcAft>
                <a:spcPts val="0"/>
              </a:spcAft>
              <a:buClr>
                <a:srgbClr val="7F7F7F"/>
              </a:buClr>
              <a:buSzPts val="900"/>
              <a:buFont typeface="Arial"/>
              <a:buNone/>
              <a:defRPr b="0" i="0" sz="900" u="none" cap="none" strike="noStrike">
                <a:solidFill>
                  <a:srgbClr val="7F7F7F"/>
                </a:solidFill>
                <a:latin typeface="Avenir"/>
                <a:ea typeface="Avenir"/>
                <a:cs typeface="Avenir"/>
                <a:sym typeface="Avenir"/>
              </a:defRPr>
            </a:lvl5pPr>
            <a:lvl6pPr indent="-228600" lvl="5" marL="2743200" marR="0" rtl="0" algn="l">
              <a:spcBef>
                <a:spcPts val="180"/>
              </a:spcBef>
              <a:spcAft>
                <a:spcPts val="0"/>
              </a:spcAft>
              <a:buClr>
                <a:schemeClr val="dk1"/>
              </a:buClr>
              <a:buSzPts val="900"/>
              <a:buFont typeface="Arial"/>
              <a:buNone/>
              <a:defRPr b="0" i="0" sz="900" u="none" cap="none" strike="noStrike">
                <a:solidFill>
                  <a:schemeClr val="dk1"/>
                </a:solidFill>
                <a:latin typeface="Calibri"/>
                <a:ea typeface="Calibri"/>
                <a:cs typeface="Calibri"/>
                <a:sym typeface="Calibri"/>
              </a:defRPr>
            </a:lvl6pPr>
            <a:lvl7pPr indent="-228600" lvl="6" marL="3200400" marR="0" rtl="0" algn="l">
              <a:spcBef>
                <a:spcPts val="180"/>
              </a:spcBef>
              <a:spcAft>
                <a:spcPts val="0"/>
              </a:spcAft>
              <a:buClr>
                <a:schemeClr val="dk1"/>
              </a:buClr>
              <a:buSzPts val="900"/>
              <a:buFont typeface="Arial"/>
              <a:buNone/>
              <a:defRPr b="0" i="0" sz="900" u="none" cap="none" strike="noStrike">
                <a:solidFill>
                  <a:schemeClr val="dk1"/>
                </a:solidFill>
                <a:latin typeface="Calibri"/>
                <a:ea typeface="Calibri"/>
                <a:cs typeface="Calibri"/>
                <a:sym typeface="Calibri"/>
              </a:defRPr>
            </a:lvl7pPr>
            <a:lvl8pPr indent="-228600" lvl="7" marL="3657600" marR="0" rtl="0" algn="l">
              <a:spcBef>
                <a:spcPts val="180"/>
              </a:spcBef>
              <a:spcAft>
                <a:spcPts val="0"/>
              </a:spcAft>
              <a:buClr>
                <a:schemeClr val="dk1"/>
              </a:buClr>
              <a:buSzPts val="900"/>
              <a:buFont typeface="Arial"/>
              <a:buNone/>
              <a:defRPr b="0" i="0" sz="900" u="none" cap="none" strike="noStrike">
                <a:solidFill>
                  <a:schemeClr val="dk1"/>
                </a:solidFill>
                <a:latin typeface="Calibri"/>
                <a:ea typeface="Calibri"/>
                <a:cs typeface="Calibri"/>
                <a:sym typeface="Calibri"/>
              </a:defRPr>
            </a:lvl8pPr>
            <a:lvl9pPr indent="-228600" lvl="8" marL="4114800" marR="0" rtl="0" algn="l">
              <a:spcBef>
                <a:spcPts val="180"/>
              </a:spcBef>
              <a:spcAft>
                <a:spcPts val="0"/>
              </a:spcAft>
              <a:buClr>
                <a:schemeClr val="dk1"/>
              </a:buClr>
              <a:buSzPts val="900"/>
              <a:buFont typeface="Arial"/>
              <a:buNone/>
              <a:defRPr b="0" i="0" sz="900" u="none" cap="none" strike="noStrike">
                <a:solidFill>
                  <a:schemeClr val="dk1"/>
                </a:solidFill>
                <a:latin typeface="Calibri"/>
                <a:ea typeface="Calibri"/>
                <a:cs typeface="Calibri"/>
                <a:sym typeface="Calibri"/>
              </a:defRPr>
            </a:lvl9pPr>
          </a:lstStyle>
          <a:p/>
        </p:txBody>
      </p:sp>
    </p:spTree>
  </p:cSld>
  <p:clrMapOvr>
    <a:masterClrMapping/>
  </p:clrMapOvr>
</p:sldLayout>
</file>

<file path=ppt/slideLayouts/slideLayout12.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Custom Layout">
  <p:cSld name="Custom Layout">
    <p:spTree>
      <p:nvGrpSpPr>
        <p:cNvPr id="40" name="Shape 40"/>
        <p:cNvGrpSpPr/>
        <p:nvPr/>
      </p:nvGrpSpPr>
      <p:grpSpPr>
        <a:xfrm>
          <a:off x="0" y="0"/>
          <a:ext cx="0" cy="0"/>
          <a:chOff x="0" y="0"/>
          <a:chExt cx="0" cy="0"/>
        </a:xfrm>
      </p:grpSpPr>
      <p:pic>
        <p:nvPicPr>
          <p:cNvPr descr="Logo_RevPrep-15.png" id="41" name="Google Shape;41;p49"/>
          <p:cNvPicPr preferRelativeResize="0"/>
          <p:nvPr/>
        </p:nvPicPr>
        <p:blipFill rotWithShape="1">
          <a:blip r:embed="rId2">
            <a:alphaModFix/>
          </a:blip>
          <a:srcRect b="0" l="0" r="0" t="0"/>
          <a:stretch/>
        </p:blipFill>
        <p:spPr>
          <a:xfrm>
            <a:off x="4825722" y="3132666"/>
            <a:ext cx="2539852" cy="447665"/>
          </a:xfrm>
          <a:prstGeom prst="rect">
            <a:avLst/>
          </a:prstGeom>
          <a:noFill/>
          <a:ln>
            <a:noFill/>
          </a:ln>
        </p:spPr>
      </p:pic>
    </p:spTree>
  </p:cSld>
  <p:clrMapOvr>
    <a:masterClrMapping/>
  </p:clrMapOvr>
</p:sldLayout>
</file>

<file path=ppt/slideMasters/_rels/slideMaster1.xml.rels><?xml version="1.0" encoding="UTF-8" standalone="yes"?><Relationships xmlns="http://schemas.openxmlformats.org/package/2006/relationships"><Relationship Id="rId11" Type="http://schemas.openxmlformats.org/officeDocument/2006/relationships/slideLayout" Target="../slideLayouts/slideLayout11.xml"/><Relationship Id="rId10" Type="http://schemas.openxmlformats.org/officeDocument/2006/relationships/slideLayout" Target="../slideLayouts/slideLayout10.xml"/><Relationship Id="rId13" Type="http://schemas.openxmlformats.org/officeDocument/2006/relationships/theme" Target="../theme/theme1.xml"/><Relationship Id="rId12" Type="http://schemas.openxmlformats.org/officeDocument/2006/relationships/slideLayout" Target="../slideLayouts/slideLayout12.xml"/><Relationship Id="rId1" Type="http://schemas.openxmlformats.org/officeDocument/2006/relationships/slideLayout" Target="../slideLayouts/slideLayout1.xml"/><Relationship Id="rId2" Type="http://schemas.openxmlformats.org/officeDocument/2006/relationships/slideLayout" Target="../slideLayouts/slideLayout2.xml"/><Relationship Id="rId3" Type="http://schemas.openxmlformats.org/officeDocument/2006/relationships/slideLayout" Target="../slideLayouts/slideLayout3.xml"/><Relationship Id="rId4" Type="http://schemas.openxmlformats.org/officeDocument/2006/relationships/slideLayout" Target="../slideLayouts/slideLayout4.xml"/><Relationship Id="rId9" Type="http://schemas.openxmlformats.org/officeDocument/2006/relationships/slideLayout" Target="../slideLayouts/slideLayout9.xml"/><Relationship Id="rId5" Type="http://schemas.openxmlformats.org/officeDocument/2006/relationships/slideLayout" Target="../slideLayouts/slideLayout5.xml"/><Relationship Id="rId6" Type="http://schemas.openxmlformats.org/officeDocument/2006/relationships/slideLayout" Target="../slideLayouts/slideLayout6.xml"/><Relationship Id="rId7" Type="http://schemas.openxmlformats.org/officeDocument/2006/relationships/slideLayout" Target="../slideLayouts/slideLayout7.xml"/><Relationship Id="rId8" Type="http://schemas.openxmlformats.org/officeDocument/2006/relationships/slideLayout" Target="../slideLayouts/slideLayout8.xml"/></Relationships>
</file>

<file path=ppt/slideMasters/slideMaster1.xml><?xml version="1.0" encoding="utf-8"?>
<p:sldMaster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bg>
      <p:bgPr>
        <a:solidFill>
          <a:schemeClr val="lt1"/>
        </a:solidFill>
      </p:bgPr>
    </p:bg>
    <p:spTree>
      <p:nvGrpSpPr>
        <p:cNvPr id="9" name="Shape 9"/>
        <p:cNvGrpSpPr/>
        <p:nvPr/>
      </p:nvGrpSpPr>
      <p:grpSpPr>
        <a:xfrm>
          <a:off x="0" y="0"/>
          <a:ext cx="0" cy="0"/>
          <a:chOff x="0" y="0"/>
          <a:chExt cx="0" cy="0"/>
        </a:xfrm>
      </p:grpSpPr>
      <p:sp>
        <p:nvSpPr>
          <p:cNvPr id="10" name="Google Shape;10;p37"/>
          <p:cNvSpPr txBox="1"/>
          <p:nvPr>
            <p:ph idx="12" type="sldNum"/>
          </p:nvPr>
        </p:nvSpPr>
        <p:spPr>
          <a:xfrm>
            <a:off x="5981700" y="6540500"/>
            <a:ext cx="239713" cy="220663"/>
          </a:xfrm>
          <a:prstGeom prst="rect">
            <a:avLst/>
          </a:prstGeom>
          <a:noFill/>
          <a:ln>
            <a:noFill/>
          </a:ln>
        </p:spPr>
        <p:txBody>
          <a:bodyPr anchorCtr="0" anchor="t" bIns="25375" lIns="25375" spcFirstLastPara="1" rIns="25375" wrap="square" tIns="25375">
            <a:spAutoFit/>
          </a:bodyPr>
          <a:lstStyle>
            <a:lvl1pPr indent="0" lvl="0" marL="0" marR="0" rtl="0" algn="l">
              <a:spcBef>
                <a:spcPts val="0"/>
              </a:spcBef>
              <a:spcAft>
                <a:spcPts val="0"/>
              </a:spcAft>
              <a:buNone/>
              <a:defRPr b="0" i="0" sz="1100" u="none" cap="none" strike="noStrike">
                <a:solidFill>
                  <a:schemeClr val="dk1"/>
                </a:solidFill>
                <a:latin typeface="Helvetica Neue Light"/>
                <a:ea typeface="Helvetica Neue Light"/>
                <a:cs typeface="Helvetica Neue Light"/>
                <a:sym typeface="Helvetica Neue Light"/>
              </a:defRPr>
            </a:lvl1pPr>
            <a:lvl2pPr indent="0" lvl="1" marL="0" marR="0" rtl="0" algn="l">
              <a:spcBef>
                <a:spcPts val="0"/>
              </a:spcBef>
              <a:spcAft>
                <a:spcPts val="0"/>
              </a:spcAft>
              <a:buNone/>
              <a:defRPr b="0" i="0" sz="1100" u="none" cap="none" strike="noStrike">
                <a:solidFill>
                  <a:schemeClr val="dk1"/>
                </a:solidFill>
                <a:latin typeface="Helvetica Neue Light"/>
                <a:ea typeface="Helvetica Neue Light"/>
                <a:cs typeface="Helvetica Neue Light"/>
                <a:sym typeface="Helvetica Neue Light"/>
              </a:defRPr>
            </a:lvl2pPr>
            <a:lvl3pPr indent="0" lvl="2" marL="0" marR="0" rtl="0" algn="l">
              <a:spcBef>
                <a:spcPts val="0"/>
              </a:spcBef>
              <a:spcAft>
                <a:spcPts val="0"/>
              </a:spcAft>
              <a:buNone/>
              <a:defRPr b="0" i="0" sz="1100" u="none" cap="none" strike="noStrike">
                <a:solidFill>
                  <a:schemeClr val="dk1"/>
                </a:solidFill>
                <a:latin typeface="Helvetica Neue Light"/>
                <a:ea typeface="Helvetica Neue Light"/>
                <a:cs typeface="Helvetica Neue Light"/>
                <a:sym typeface="Helvetica Neue Light"/>
              </a:defRPr>
            </a:lvl3pPr>
            <a:lvl4pPr indent="0" lvl="3" marL="0" marR="0" rtl="0" algn="l">
              <a:spcBef>
                <a:spcPts val="0"/>
              </a:spcBef>
              <a:spcAft>
                <a:spcPts val="0"/>
              </a:spcAft>
              <a:buNone/>
              <a:defRPr b="0" i="0" sz="1100" u="none" cap="none" strike="noStrike">
                <a:solidFill>
                  <a:schemeClr val="dk1"/>
                </a:solidFill>
                <a:latin typeface="Helvetica Neue Light"/>
                <a:ea typeface="Helvetica Neue Light"/>
                <a:cs typeface="Helvetica Neue Light"/>
                <a:sym typeface="Helvetica Neue Light"/>
              </a:defRPr>
            </a:lvl4pPr>
            <a:lvl5pPr indent="0" lvl="4" marL="0" marR="0" rtl="0" algn="l">
              <a:spcBef>
                <a:spcPts val="0"/>
              </a:spcBef>
              <a:spcAft>
                <a:spcPts val="0"/>
              </a:spcAft>
              <a:buNone/>
              <a:defRPr b="0" i="0" sz="1100" u="none" cap="none" strike="noStrike">
                <a:solidFill>
                  <a:schemeClr val="dk1"/>
                </a:solidFill>
                <a:latin typeface="Helvetica Neue Light"/>
                <a:ea typeface="Helvetica Neue Light"/>
                <a:cs typeface="Helvetica Neue Light"/>
                <a:sym typeface="Helvetica Neue Light"/>
              </a:defRPr>
            </a:lvl5pPr>
            <a:lvl6pPr indent="0" lvl="5" marL="0" marR="0" rtl="0" algn="l">
              <a:spcBef>
                <a:spcPts val="0"/>
              </a:spcBef>
              <a:spcAft>
                <a:spcPts val="0"/>
              </a:spcAft>
              <a:buNone/>
              <a:defRPr b="0" i="0" sz="1100" u="none" cap="none" strike="noStrike">
                <a:solidFill>
                  <a:schemeClr val="dk1"/>
                </a:solidFill>
                <a:latin typeface="Helvetica Neue Light"/>
                <a:ea typeface="Helvetica Neue Light"/>
                <a:cs typeface="Helvetica Neue Light"/>
                <a:sym typeface="Helvetica Neue Light"/>
              </a:defRPr>
            </a:lvl6pPr>
            <a:lvl7pPr indent="0" lvl="6" marL="0" marR="0" rtl="0" algn="l">
              <a:spcBef>
                <a:spcPts val="0"/>
              </a:spcBef>
              <a:spcAft>
                <a:spcPts val="0"/>
              </a:spcAft>
              <a:buNone/>
              <a:defRPr b="0" i="0" sz="1100" u="none" cap="none" strike="noStrike">
                <a:solidFill>
                  <a:schemeClr val="dk1"/>
                </a:solidFill>
                <a:latin typeface="Helvetica Neue Light"/>
                <a:ea typeface="Helvetica Neue Light"/>
                <a:cs typeface="Helvetica Neue Light"/>
                <a:sym typeface="Helvetica Neue Light"/>
              </a:defRPr>
            </a:lvl7pPr>
            <a:lvl8pPr indent="0" lvl="7" marL="0" marR="0" rtl="0" algn="l">
              <a:spcBef>
                <a:spcPts val="0"/>
              </a:spcBef>
              <a:spcAft>
                <a:spcPts val="0"/>
              </a:spcAft>
              <a:buNone/>
              <a:defRPr b="0" i="0" sz="1100" u="none" cap="none" strike="noStrike">
                <a:solidFill>
                  <a:schemeClr val="dk1"/>
                </a:solidFill>
                <a:latin typeface="Helvetica Neue Light"/>
                <a:ea typeface="Helvetica Neue Light"/>
                <a:cs typeface="Helvetica Neue Light"/>
                <a:sym typeface="Helvetica Neue Light"/>
              </a:defRPr>
            </a:lvl8pPr>
            <a:lvl9pPr indent="0" lvl="8" marL="0" marR="0" rtl="0" algn="l">
              <a:spcBef>
                <a:spcPts val="0"/>
              </a:spcBef>
              <a:spcAft>
                <a:spcPts val="0"/>
              </a:spcAft>
              <a:buNone/>
              <a:defRPr b="0" i="0" sz="1100" u="none" cap="none" strike="noStrike">
                <a:solidFill>
                  <a:schemeClr val="dk1"/>
                </a:solidFill>
                <a:latin typeface="Helvetica Neue Light"/>
                <a:ea typeface="Helvetica Neue Light"/>
                <a:cs typeface="Helvetica Neue Light"/>
                <a:sym typeface="Helvetica Neue Light"/>
              </a:defRPr>
            </a:lvl9pPr>
          </a:lstStyle>
          <a:p>
            <a:pPr indent="0" lvl="0" marL="0" rtl="0" algn="l">
              <a:spcBef>
                <a:spcPts val="0"/>
              </a:spcBef>
              <a:spcAft>
                <a:spcPts val="0"/>
              </a:spcAft>
              <a:buNone/>
            </a:pPr>
            <a:fld id="{00000000-1234-1234-1234-123412341234}" type="slidenum">
              <a:rPr lang="en-US"/>
              <a:t>‹#›</a:t>
            </a:fld>
            <a:endParaRPr/>
          </a:p>
        </p:txBody>
      </p:sp>
    </p:spTree>
  </p:cSld>
  <p:clrMap accent1="accent1" accent2="accent2" accent3="accent3" accent4="accent4" accent5="accent5" accent6="accent6" bg1="lt1" bg2="dk2" tx1="dk1" tx2="lt2" folHlink="folHlink" hlink="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 id="2147483660" r:id="rId12"/>
  </p:sldLayoutIdLst>
  <p:hf dt="0" ftr="0" hdr="0"/>
  <p:txStyles>
    <p:titleStyle>
      <a:defPPr lvl="0" marR="0" rtl="0" algn="l">
        <a:lnSpc>
          <a:spcPct val="100000"/>
        </a:lnSpc>
        <a:spcBef>
          <a:spcPts val="0"/>
        </a:spcBef>
        <a:spcAft>
          <a:spcPts val="0"/>
        </a:spcAft>
      </a:defPPr>
      <a:lvl1pPr lvl="0"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1pPr>
      <a:lvl2pPr lvl="1"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2pPr>
      <a:lvl3pPr lvl="2"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3pPr>
      <a:lvl4pPr lvl="3"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4pPr>
      <a:lvl5pPr lvl="4"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5pPr>
      <a:lvl6pPr lvl="5"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6pPr>
      <a:lvl7pPr lvl="6"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7pPr>
      <a:lvl8pPr lvl="7"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8pPr>
      <a:lvl9pPr lvl="8"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9pPr>
    </p:titleStyle>
    <p:bodyStyle>
      <a:defPPr lvl="0" marR="0" rtl="0" algn="l">
        <a:lnSpc>
          <a:spcPct val="100000"/>
        </a:lnSpc>
        <a:spcBef>
          <a:spcPts val="0"/>
        </a:spcBef>
        <a:spcAft>
          <a:spcPts val="0"/>
        </a:spcAft>
      </a:defPPr>
      <a:lvl1pPr lvl="0"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1pPr>
      <a:lvl2pPr lvl="1"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2pPr>
      <a:lvl3pPr lvl="2"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3pPr>
      <a:lvl4pPr lvl="3"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4pPr>
      <a:lvl5pPr lvl="4"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5pPr>
      <a:lvl6pPr lvl="5"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6pPr>
      <a:lvl7pPr lvl="6"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7pPr>
      <a:lvl8pPr lvl="7"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8pPr>
      <a:lvl9pPr lvl="8"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9pPr>
    </p:bodyStyle>
    <p:otherStyle>
      <a:defPPr lvl="0" marR="0" rtl="0" algn="l">
        <a:lnSpc>
          <a:spcPct val="100000"/>
        </a:lnSpc>
        <a:spcBef>
          <a:spcPts val="0"/>
        </a:spcBef>
        <a:spcAft>
          <a:spcPts val="0"/>
        </a:spcAft>
      </a:defPPr>
      <a:lvl1pPr lvl="0"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1pPr>
      <a:lvl2pPr lvl="1"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2pPr>
      <a:lvl3pPr lvl="2"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3pPr>
      <a:lvl4pPr lvl="3"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4pPr>
      <a:lvl5pPr lvl="4"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5pPr>
      <a:lvl6pPr lvl="5"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6pPr>
      <a:lvl7pPr lvl="6"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7pPr>
      <a:lvl8pPr lvl="7"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8pPr>
      <a:lvl9pPr lvl="8"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 Id="rId2" Type="http://schemas.openxmlformats.org/officeDocument/2006/relationships/notesSlide" Target="../notesSlides/notesSlide1.xml"/><Relationship Id="rId3" Type="http://schemas.openxmlformats.org/officeDocument/2006/relationships/image" Target="../media/image15.jpg"/><Relationship Id="rId4" Type="http://schemas.openxmlformats.org/officeDocument/2006/relationships/image" Target="../media/image11.png"/></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notesSlide" Target="../notesSlides/notesSlide2.xml"/><Relationship Id="rId3" Type="http://schemas.openxmlformats.org/officeDocument/2006/relationships/image" Target="../media/image10.jpg"/></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3.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1.xml"/><Relationship Id="rId2" Type="http://schemas.openxmlformats.org/officeDocument/2006/relationships/notesSlide" Target="../notesSlides/notesSlide4.xml"/><Relationship Id="rId3" Type="http://schemas.openxmlformats.org/officeDocument/2006/relationships/image" Target="../media/image14.jpg"/></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4.xml"/><Relationship Id="rId2" Type="http://schemas.openxmlformats.org/officeDocument/2006/relationships/notesSlide" Target="../notesSlides/notesSlide5.xml"/><Relationship Id="rId3" Type="http://schemas.openxmlformats.org/officeDocument/2006/relationships/image" Target="../media/image17.png"/></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4.xml"/><Relationship Id="rId2" Type="http://schemas.openxmlformats.org/officeDocument/2006/relationships/notesSlide" Target="../notesSlides/notesSlide6.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4.xml"/><Relationship Id="rId2" Type="http://schemas.openxmlformats.org/officeDocument/2006/relationships/notesSlide" Target="../notesSlides/notesSlide7.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4.xml"/><Relationship Id="rId2" Type="http://schemas.openxmlformats.org/officeDocument/2006/relationships/notesSlide" Target="../notesSlides/notesSlide8.xml"/><Relationship Id="rId3" Type="http://schemas.openxmlformats.org/officeDocument/2006/relationships/image" Target="../media/image3.png"/></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4.xml"/><Relationship Id="rId2" Type="http://schemas.openxmlformats.org/officeDocument/2006/relationships/notesSlide" Target="../notesSlides/notesSlide9.xml"/><Relationship Id="rId3" Type="http://schemas.openxmlformats.org/officeDocument/2006/relationships/image" Target="../media/image2.png"/></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4.xml"/><Relationship Id="rId2" Type="http://schemas.openxmlformats.org/officeDocument/2006/relationships/notesSlide" Target="../notesSlides/notesSlide10.xml"/><Relationship Id="rId3" Type="http://schemas.openxmlformats.org/officeDocument/2006/relationships/image" Target="../media/image5.png"/></Relationships>
</file>

<file path=ppt/slides/_rels/slide11.xml.rels><?xml version="1.0" encoding="UTF-8" standalone="yes"?><Relationships xmlns="http://schemas.openxmlformats.org/package/2006/relationships"><Relationship Id="rId1" Type="http://schemas.openxmlformats.org/officeDocument/2006/relationships/slideLayout" Target="../slideLayouts/slideLayout1.xml"/><Relationship Id="rId2" Type="http://schemas.openxmlformats.org/officeDocument/2006/relationships/notesSlide" Target="../notesSlides/notesSlide11.xml"/><Relationship Id="rId3" Type="http://schemas.openxmlformats.org/officeDocument/2006/relationships/image" Target="../media/image16.png"/></Relationships>
</file>

<file path=ppt/slides/_rels/slide12.xml.rels><?xml version="1.0" encoding="UTF-8" standalone="yes"?><Relationships xmlns="http://schemas.openxmlformats.org/package/2006/relationships"><Relationship Id="rId1" Type="http://schemas.openxmlformats.org/officeDocument/2006/relationships/slideLayout" Target="../slideLayouts/slideLayout4.xml"/><Relationship Id="rId2" Type="http://schemas.openxmlformats.org/officeDocument/2006/relationships/notesSlide" Target="../notesSlides/notesSlide12.xml"/><Relationship Id="rId3" Type="http://schemas.openxmlformats.org/officeDocument/2006/relationships/image" Target="../media/image20.png"/></Relationships>
</file>

<file path=ppt/slides/_rels/slide13.xml.rels><?xml version="1.0" encoding="UTF-8" standalone="yes"?><Relationships xmlns="http://schemas.openxmlformats.org/package/2006/relationships"><Relationship Id="rId1" Type="http://schemas.openxmlformats.org/officeDocument/2006/relationships/slideLayout" Target="../slideLayouts/slideLayout1.xml"/><Relationship Id="rId2" Type="http://schemas.openxmlformats.org/officeDocument/2006/relationships/notesSlide" Target="../notesSlides/notesSlide13.xml"/><Relationship Id="rId3" Type="http://schemas.openxmlformats.org/officeDocument/2006/relationships/image" Target="../media/image13.png"/><Relationship Id="rId4" Type="http://schemas.openxmlformats.org/officeDocument/2006/relationships/image" Target="../media/image7.png"/><Relationship Id="rId5" Type="http://schemas.openxmlformats.org/officeDocument/2006/relationships/image" Target="../media/image9.png"/></Relationships>
</file>

<file path=ppt/slides/_rels/slide14.xml.rels><?xml version="1.0" encoding="UTF-8" standalone="yes"?><Relationships xmlns="http://schemas.openxmlformats.org/package/2006/relationships"><Relationship Id="rId1" Type="http://schemas.openxmlformats.org/officeDocument/2006/relationships/slideLayout" Target="../slideLayouts/slideLayout1.xml"/><Relationship Id="rId2" Type="http://schemas.openxmlformats.org/officeDocument/2006/relationships/notesSlide" Target="../notesSlides/notesSlide14.xml"/></Relationships>
</file>

<file path=ppt/slides/_rels/slide15.xml.rels><?xml version="1.0" encoding="UTF-8" standalone="yes"?><Relationships xmlns="http://schemas.openxmlformats.org/package/2006/relationships"><Relationship Id="rId1" Type="http://schemas.openxmlformats.org/officeDocument/2006/relationships/slideLayout" Target="../slideLayouts/slideLayout1.xml"/><Relationship Id="rId2" Type="http://schemas.openxmlformats.org/officeDocument/2006/relationships/notesSlide" Target="../notesSlides/notesSlide15.xml"/><Relationship Id="rId3" Type="http://schemas.openxmlformats.org/officeDocument/2006/relationships/image" Target="../media/image19.jpg"/></Relationships>
</file>

<file path=ppt/slides/_rels/slide16.xml.rels><?xml version="1.0" encoding="UTF-8" standalone="yes"?><Relationships xmlns="http://schemas.openxmlformats.org/package/2006/relationships"><Relationship Id="rId1" Type="http://schemas.openxmlformats.org/officeDocument/2006/relationships/slideLayout" Target="../slideLayouts/slideLayout1.xml"/><Relationship Id="rId2" Type="http://schemas.openxmlformats.org/officeDocument/2006/relationships/notesSlide" Target="../notesSlides/notesSlide16.xml"/><Relationship Id="rId3" Type="http://schemas.openxmlformats.org/officeDocument/2006/relationships/image" Target="../media/image12.jpg"/></Relationships>
</file>

<file path=ppt/slides/_rels/slide17.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17.xml"/><Relationship Id="rId3" Type="http://schemas.openxmlformats.org/officeDocument/2006/relationships/image" Target="../media/image6.png"/></Relationships>
</file>

<file path=ppt/slides/_rels/slide18.xml.rels><?xml version="1.0" encoding="UTF-8" standalone="yes"?><Relationships xmlns="http://schemas.openxmlformats.org/package/2006/relationships"><Relationship Id="rId1" Type="http://schemas.openxmlformats.org/officeDocument/2006/relationships/slideLayout" Target="../slideLayouts/slideLayout1.xml"/><Relationship Id="rId2" Type="http://schemas.openxmlformats.org/officeDocument/2006/relationships/notesSlide" Target="../notesSlides/notesSlide18.xml"/></Relationships>
</file>

<file path=ppt/slides/_rels/slide19.xml.rels><?xml version="1.0" encoding="UTF-8" standalone="yes"?><Relationships xmlns="http://schemas.openxmlformats.org/package/2006/relationships"><Relationship Id="rId1" Type="http://schemas.openxmlformats.org/officeDocument/2006/relationships/slideLayout" Target="../slideLayouts/slideLayout5.xml"/><Relationship Id="rId2" Type="http://schemas.openxmlformats.org/officeDocument/2006/relationships/notesSlide" Target="../notesSlides/notesSlide19.xml"/><Relationship Id="rId3" Type="http://schemas.openxmlformats.org/officeDocument/2006/relationships/image" Target="../media/image4.png"/><Relationship Id="rId4" Type="http://schemas.openxmlformats.org/officeDocument/2006/relationships/image" Target="../media/image8.png"/><Relationship Id="rId5" Type="http://schemas.openxmlformats.org/officeDocument/2006/relationships/image" Target="../media/image25.png"/></Relationships>
</file>

<file path=ppt/slides/_rels/slide20.xml.rels><?xml version="1.0" encoding="UTF-8" standalone="yes"?><Relationships xmlns="http://schemas.openxmlformats.org/package/2006/relationships"><Relationship Id="rId1" Type="http://schemas.openxmlformats.org/officeDocument/2006/relationships/slideLayout" Target="../slideLayouts/slideLayout1.xml"/><Relationship Id="rId2" Type="http://schemas.openxmlformats.org/officeDocument/2006/relationships/notesSlide" Target="../notesSlides/notesSlide20.xml"/><Relationship Id="rId3" Type="http://schemas.openxmlformats.org/officeDocument/2006/relationships/image" Target="../media/image23.png"/></Relationships>
</file>

<file path=ppt/slides/_rels/slide21.xml.rels><?xml version="1.0" encoding="UTF-8" standalone="yes"?><Relationships xmlns="http://schemas.openxmlformats.org/package/2006/relationships"><Relationship Id="rId1" Type="http://schemas.openxmlformats.org/officeDocument/2006/relationships/slideLayout" Target="../slideLayouts/slideLayout1.xml"/><Relationship Id="rId2" Type="http://schemas.openxmlformats.org/officeDocument/2006/relationships/notesSlide" Target="../notesSlides/notesSlide21.xml"/><Relationship Id="rId3" Type="http://schemas.openxmlformats.org/officeDocument/2006/relationships/image" Target="../media/image30.jpg"/></Relationships>
</file>

<file path=ppt/slides/_rels/slide22.xml.rels><?xml version="1.0" encoding="UTF-8" standalone="yes"?><Relationships xmlns="http://schemas.openxmlformats.org/package/2006/relationships"><Relationship Id="rId1" Type="http://schemas.openxmlformats.org/officeDocument/2006/relationships/slideLayout" Target="../slideLayouts/slideLayout1.xml"/><Relationship Id="rId2" Type="http://schemas.openxmlformats.org/officeDocument/2006/relationships/notesSlide" Target="../notesSlides/notesSlide22.xml"/></Relationships>
</file>

<file path=ppt/slides/_rels/slide23.xml.rels><?xml version="1.0" encoding="UTF-8" standalone="yes"?><Relationships xmlns="http://schemas.openxmlformats.org/package/2006/relationships"><Relationship Id="rId1" Type="http://schemas.openxmlformats.org/officeDocument/2006/relationships/slideLayout" Target="../slideLayouts/slideLayout1.xml"/><Relationship Id="rId2" Type="http://schemas.openxmlformats.org/officeDocument/2006/relationships/notesSlide" Target="../notesSlides/notesSlide23.xml"/><Relationship Id="rId3" Type="http://schemas.openxmlformats.org/officeDocument/2006/relationships/image" Target="../media/image36.png"/><Relationship Id="rId4" Type="http://schemas.openxmlformats.org/officeDocument/2006/relationships/image" Target="../media/image29.png"/><Relationship Id="rId5" Type="http://schemas.openxmlformats.org/officeDocument/2006/relationships/image" Target="../media/image24.png"/></Relationships>
</file>

<file path=ppt/slides/_rels/slide24.xml.rels><?xml version="1.0" encoding="UTF-8" standalone="yes"?><Relationships xmlns="http://schemas.openxmlformats.org/package/2006/relationships"><Relationship Id="rId1" Type="http://schemas.openxmlformats.org/officeDocument/2006/relationships/slideLayout" Target="../slideLayouts/slideLayout1.xml"/><Relationship Id="rId2" Type="http://schemas.openxmlformats.org/officeDocument/2006/relationships/notesSlide" Target="../notesSlides/notesSlide24.xml"/></Relationships>
</file>

<file path=ppt/slides/_rels/slide25.xml.rels><?xml version="1.0" encoding="UTF-8" standalone="yes"?><Relationships xmlns="http://schemas.openxmlformats.org/package/2006/relationships"><Relationship Id="rId1" Type="http://schemas.openxmlformats.org/officeDocument/2006/relationships/slideLayout" Target="../slideLayouts/slideLayout6.xml"/><Relationship Id="rId2" Type="http://schemas.openxmlformats.org/officeDocument/2006/relationships/notesSlide" Target="../notesSlides/notesSlide25.xml"/><Relationship Id="rId3" Type="http://schemas.openxmlformats.org/officeDocument/2006/relationships/image" Target="../media/image34.png"/></Relationships>
</file>

<file path=ppt/slides/_rels/slide26.xml.rels><?xml version="1.0" encoding="UTF-8" standalone="yes"?><Relationships xmlns="http://schemas.openxmlformats.org/package/2006/relationships"><Relationship Id="rId1" Type="http://schemas.openxmlformats.org/officeDocument/2006/relationships/slideLayout" Target="../slideLayouts/slideLayout1.xml"/><Relationship Id="rId2" Type="http://schemas.openxmlformats.org/officeDocument/2006/relationships/notesSlide" Target="../notesSlides/notesSlide26.xml"/><Relationship Id="rId3" Type="http://schemas.openxmlformats.org/officeDocument/2006/relationships/image" Target="../media/image33.png"/><Relationship Id="rId4" Type="http://schemas.openxmlformats.org/officeDocument/2006/relationships/image" Target="../media/image27.png"/><Relationship Id="rId5" Type="http://schemas.openxmlformats.org/officeDocument/2006/relationships/image" Target="../media/image22.png"/></Relationships>
</file>

<file path=ppt/slides/_rels/slide27.xml.rels><?xml version="1.0" encoding="UTF-8" standalone="yes"?><Relationships xmlns="http://schemas.openxmlformats.org/package/2006/relationships"><Relationship Id="rId1" Type="http://schemas.openxmlformats.org/officeDocument/2006/relationships/slideLayout" Target="../slideLayouts/slideLayout1.xml"/><Relationship Id="rId2" Type="http://schemas.openxmlformats.org/officeDocument/2006/relationships/notesSlide" Target="../notesSlides/notesSlide27.xml"/><Relationship Id="rId3" Type="http://schemas.openxmlformats.org/officeDocument/2006/relationships/image" Target="../media/image18.png"/><Relationship Id="rId4" Type="http://schemas.openxmlformats.org/officeDocument/2006/relationships/image" Target="../media/image26.png"/><Relationship Id="rId5" Type="http://schemas.openxmlformats.org/officeDocument/2006/relationships/image" Target="../media/image38.png"/></Relationships>
</file>

<file path=ppt/slides/_rels/slide28.xml.rels><?xml version="1.0" encoding="UTF-8" standalone="yes"?><Relationships xmlns="http://schemas.openxmlformats.org/package/2006/relationships"><Relationship Id="rId1" Type="http://schemas.openxmlformats.org/officeDocument/2006/relationships/slideLayout" Target="../slideLayouts/slideLayout1.xml"/><Relationship Id="rId2" Type="http://schemas.openxmlformats.org/officeDocument/2006/relationships/notesSlide" Target="../notesSlides/notesSlide28.xml"/><Relationship Id="rId3" Type="http://schemas.openxmlformats.org/officeDocument/2006/relationships/image" Target="../media/image31.jpg"/></Relationships>
</file>

<file path=ppt/slides/_rels/slide29.xml.rels><?xml version="1.0" encoding="UTF-8" standalone="yes"?><Relationships xmlns="http://schemas.openxmlformats.org/package/2006/relationships"><Relationship Id="rId1" Type="http://schemas.openxmlformats.org/officeDocument/2006/relationships/slideLayout" Target="../slideLayouts/slideLayout1.xml"/><Relationship Id="rId2" Type="http://schemas.openxmlformats.org/officeDocument/2006/relationships/notesSlide" Target="../notesSlides/notesSlide29.xml"/></Relationships>
</file>

<file path=ppt/slides/_rels/slide30.xml.rels><?xml version="1.0" encoding="UTF-8" standalone="yes"?><Relationships xmlns="http://schemas.openxmlformats.org/package/2006/relationships"><Relationship Id="rId1" Type="http://schemas.openxmlformats.org/officeDocument/2006/relationships/slideLayout" Target="../slideLayouts/slideLayout6.xml"/><Relationship Id="rId2" Type="http://schemas.openxmlformats.org/officeDocument/2006/relationships/notesSlide" Target="../notesSlides/notesSlide30.xml"/></Relationships>
</file>

<file path=ppt/slides/_rels/slide31.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31.xml"/><Relationship Id="rId3" Type="http://schemas.openxmlformats.org/officeDocument/2006/relationships/image" Target="../media/image21.png"/></Relationships>
</file>

<file path=ppt/slides/_rels/slide32.xml.rels><?xml version="1.0" encoding="UTF-8" standalone="yes"?><Relationships xmlns="http://schemas.openxmlformats.org/package/2006/relationships"><Relationship Id="rId1" Type="http://schemas.openxmlformats.org/officeDocument/2006/relationships/slideLayout" Target="../slideLayouts/slideLayout5.xml"/><Relationship Id="rId2" Type="http://schemas.openxmlformats.org/officeDocument/2006/relationships/notesSlide" Target="../notesSlides/notesSlide32.xml"/><Relationship Id="rId3" Type="http://schemas.openxmlformats.org/officeDocument/2006/relationships/image" Target="../media/image32.png"/></Relationships>
</file>

<file path=ppt/slides/_rels/slide33.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33.xml"/></Relationships>
</file>

<file path=ppt/slides/_rels/slide34.xml.rels><?xml version="1.0" encoding="UTF-8" standalone="yes"?><Relationships xmlns="http://schemas.openxmlformats.org/package/2006/relationships"><Relationship Id="rId1" Type="http://schemas.openxmlformats.org/officeDocument/2006/relationships/slideLayout" Target="../slideLayouts/slideLayout4.xml"/><Relationship Id="rId2" Type="http://schemas.openxmlformats.org/officeDocument/2006/relationships/notesSlide" Target="../notesSlides/notesSlide34.xml"/><Relationship Id="rId3" Type="http://schemas.openxmlformats.org/officeDocument/2006/relationships/image" Target="../media/image28.png"/></Relationships>
</file>

<file path=ppt/slides/_rels/slide35.xml.rels><?xml version="1.0" encoding="UTF-8" standalone="yes"?><Relationships xmlns="http://schemas.openxmlformats.org/package/2006/relationships"><Relationship Id="rId1" Type="http://schemas.openxmlformats.org/officeDocument/2006/relationships/slideLayout" Target="../slideLayouts/slideLayout1.xml"/><Relationship Id="rId2" Type="http://schemas.openxmlformats.org/officeDocument/2006/relationships/notesSlide" Target="../notesSlides/notesSlide35.xml"/><Relationship Id="rId3" Type="http://schemas.openxmlformats.org/officeDocument/2006/relationships/image" Target="../media/image35.png"/></Relationships>
</file>

<file path=ppt/slides/_rels/slide36.xml.rels><?xml version="1.0" encoding="UTF-8" standalone="yes"?><Relationships xmlns="http://schemas.openxmlformats.org/package/2006/relationships"><Relationship Id="rId1" Type="http://schemas.openxmlformats.org/officeDocument/2006/relationships/slideLayout" Target="../slideLayouts/slideLayout7.xml"/><Relationship Id="rId2" Type="http://schemas.openxmlformats.org/officeDocument/2006/relationships/notesSlide" Target="../notesSlides/notesSlide36.xml"/><Relationship Id="rId3" Type="http://schemas.openxmlformats.org/officeDocument/2006/relationships/image" Target="../media/image37.png"/></Relationships>
</file>

<file path=ppt/slides/slide1.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45" name="Shape 45"/>
        <p:cNvGrpSpPr/>
        <p:nvPr/>
      </p:nvGrpSpPr>
      <p:grpSpPr>
        <a:xfrm>
          <a:off x="0" y="0"/>
          <a:ext cx="0" cy="0"/>
          <a:chOff x="0" y="0"/>
          <a:chExt cx="0" cy="0"/>
        </a:xfrm>
      </p:grpSpPr>
      <p:pic>
        <p:nvPicPr>
          <p:cNvPr id="46" name="Google Shape;46;p1"/>
          <p:cNvPicPr preferRelativeResize="0"/>
          <p:nvPr/>
        </p:nvPicPr>
        <p:blipFill rotWithShape="1">
          <a:blip r:embed="rId3">
            <a:alphaModFix/>
          </a:blip>
          <a:srcRect b="0" l="26138" r="0" t="0"/>
          <a:stretch/>
        </p:blipFill>
        <p:spPr>
          <a:xfrm>
            <a:off x="0" y="0"/>
            <a:ext cx="8680277" cy="6896910"/>
          </a:xfrm>
          <a:prstGeom prst="rect">
            <a:avLst/>
          </a:prstGeom>
          <a:noFill/>
          <a:ln>
            <a:noFill/>
          </a:ln>
        </p:spPr>
      </p:pic>
      <p:sp>
        <p:nvSpPr>
          <p:cNvPr id="47" name="Google Shape;47;p1"/>
          <p:cNvSpPr/>
          <p:nvPr/>
        </p:nvSpPr>
        <p:spPr>
          <a:xfrm flipH="1">
            <a:off x="4931095" y="0"/>
            <a:ext cx="6133575" cy="6877455"/>
          </a:xfrm>
          <a:prstGeom prst="parallelogram">
            <a:avLst>
              <a:gd fmla="val 25000" name="adj"/>
            </a:avLst>
          </a:prstGeom>
          <a:solidFill>
            <a:schemeClr val="lt1"/>
          </a:solidFill>
          <a:ln>
            <a:noFill/>
          </a:ln>
        </p:spPr>
        <p:txBody>
          <a:bodyPr anchorCtr="0" anchor="ctr" bIns="45700" lIns="91425" spcFirstLastPara="1" rIns="91425" wrap="square" tIns="45700">
            <a:noAutofit/>
          </a:bodyPr>
          <a:lstStyle/>
          <a:p>
            <a:pPr indent="0" lvl="0" marL="0" marR="0" rtl="0" algn="ctr">
              <a:spcBef>
                <a:spcPts val="0"/>
              </a:spcBef>
              <a:spcAft>
                <a:spcPts val="0"/>
              </a:spcAft>
              <a:buNone/>
            </a:pPr>
            <a:r>
              <a:t/>
            </a:r>
            <a:endParaRPr b="0" i="0" sz="2100" u="none" cap="none" strike="noStrike">
              <a:solidFill>
                <a:schemeClr val="lt1"/>
              </a:solidFill>
              <a:latin typeface="Calibri"/>
              <a:ea typeface="Calibri"/>
              <a:cs typeface="Calibri"/>
              <a:sym typeface="Calibri"/>
            </a:endParaRPr>
          </a:p>
        </p:txBody>
      </p:sp>
      <p:sp>
        <p:nvSpPr>
          <p:cNvPr id="48" name="Google Shape;48;p1"/>
          <p:cNvSpPr txBox="1"/>
          <p:nvPr/>
        </p:nvSpPr>
        <p:spPr>
          <a:xfrm>
            <a:off x="1792007" y="1862667"/>
            <a:ext cx="184666" cy="415498"/>
          </a:xfrm>
          <a:prstGeom prst="rect">
            <a:avLst/>
          </a:prstGeom>
          <a:noFill/>
          <a:ln>
            <a:noFill/>
          </a:ln>
        </p:spPr>
        <p:txBody>
          <a:bodyPr anchorCtr="0" anchor="t" bIns="45700" lIns="91425" spcFirstLastPara="1" rIns="91425" wrap="square" tIns="45700">
            <a:spAutoFit/>
          </a:bodyPr>
          <a:lstStyle/>
          <a:p>
            <a:pPr indent="0" lvl="0" marL="0" marR="0" rtl="0" algn="l">
              <a:spcBef>
                <a:spcPts val="0"/>
              </a:spcBef>
              <a:spcAft>
                <a:spcPts val="0"/>
              </a:spcAft>
              <a:buNone/>
            </a:pPr>
            <a:r>
              <a:t/>
            </a:r>
            <a:endParaRPr sz="2100">
              <a:solidFill>
                <a:schemeClr val="dk1"/>
              </a:solidFill>
              <a:latin typeface="Calibri"/>
              <a:ea typeface="Calibri"/>
              <a:cs typeface="Calibri"/>
              <a:sym typeface="Calibri"/>
            </a:endParaRPr>
          </a:p>
        </p:txBody>
      </p:sp>
      <p:sp>
        <p:nvSpPr>
          <p:cNvPr id="49" name="Google Shape;49;p1"/>
          <p:cNvSpPr txBox="1"/>
          <p:nvPr/>
        </p:nvSpPr>
        <p:spPr>
          <a:xfrm>
            <a:off x="6591727" y="2275558"/>
            <a:ext cx="4582546" cy="2306883"/>
          </a:xfrm>
          <a:prstGeom prst="rect">
            <a:avLst/>
          </a:prstGeom>
          <a:noFill/>
          <a:ln>
            <a:noFill/>
          </a:ln>
        </p:spPr>
        <p:txBody>
          <a:bodyPr anchorCtr="0" anchor="t" bIns="45700" lIns="91425" spcFirstLastPara="1" rIns="91425" wrap="square" tIns="45700">
            <a:noAutofit/>
          </a:bodyPr>
          <a:lstStyle/>
          <a:p>
            <a:pPr indent="0" lvl="0" marL="0" marR="0" rtl="0" algn="l">
              <a:spcBef>
                <a:spcPts val="0"/>
              </a:spcBef>
              <a:spcAft>
                <a:spcPts val="0"/>
              </a:spcAft>
              <a:buNone/>
            </a:pPr>
            <a:r>
              <a:rPr b="0" lang="en-US" sz="3600" u="none">
                <a:solidFill>
                  <a:schemeClr val="dk1"/>
                </a:solidFill>
                <a:latin typeface="Arial"/>
                <a:ea typeface="Arial"/>
                <a:cs typeface="Arial"/>
                <a:sym typeface="Arial"/>
              </a:rPr>
              <a:t>Navigating the Critical Changes in</a:t>
            </a:r>
            <a:br>
              <a:rPr b="0" lang="en-US" sz="3600" u="none">
                <a:solidFill>
                  <a:srgbClr val="3F3F3F"/>
                </a:solidFill>
                <a:latin typeface="Arial"/>
                <a:ea typeface="Arial"/>
                <a:cs typeface="Arial"/>
                <a:sym typeface="Arial"/>
              </a:rPr>
            </a:br>
            <a:r>
              <a:rPr b="1" lang="en-US" sz="3600" u="none">
                <a:solidFill>
                  <a:srgbClr val="C55427"/>
                </a:solidFill>
                <a:latin typeface="Arial"/>
                <a:ea typeface="Arial"/>
                <a:cs typeface="Arial"/>
                <a:sym typeface="Arial"/>
              </a:rPr>
              <a:t>Admissions</a:t>
            </a:r>
            <a:br>
              <a:rPr b="1" lang="en-US" sz="3600" u="none">
                <a:solidFill>
                  <a:srgbClr val="C55427"/>
                </a:solidFill>
                <a:latin typeface="Arial"/>
                <a:ea typeface="Arial"/>
                <a:cs typeface="Arial"/>
                <a:sym typeface="Arial"/>
              </a:rPr>
            </a:br>
            <a:r>
              <a:rPr b="1" lang="en-US" sz="3600" u="none">
                <a:solidFill>
                  <a:srgbClr val="C55427"/>
                </a:solidFill>
                <a:latin typeface="Arial"/>
                <a:ea typeface="Arial"/>
                <a:cs typeface="Arial"/>
                <a:sym typeface="Arial"/>
              </a:rPr>
              <a:t>Testing</a:t>
            </a:r>
            <a:endParaRPr b="1" sz="3600" u="none">
              <a:solidFill>
                <a:srgbClr val="3F3F3F"/>
              </a:solidFill>
              <a:latin typeface="Arial"/>
              <a:ea typeface="Arial"/>
              <a:cs typeface="Arial"/>
              <a:sym typeface="Arial"/>
            </a:endParaRPr>
          </a:p>
        </p:txBody>
      </p:sp>
      <p:pic>
        <p:nvPicPr>
          <p:cNvPr descr="Logo_RevPrep-15.png" id="50" name="Google Shape;50;p1"/>
          <p:cNvPicPr preferRelativeResize="0"/>
          <p:nvPr/>
        </p:nvPicPr>
        <p:blipFill rotWithShape="1">
          <a:blip r:embed="rId4">
            <a:alphaModFix/>
          </a:blip>
          <a:srcRect b="0" l="0" r="0" t="0"/>
          <a:stretch/>
        </p:blipFill>
        <p:spPr>
          <a:xfrm>
            <a:off x="9968080" y="6161313"/>
            <a:ext cx="1856976" cy="327304"/>
          </a:xfrm>
          <a:prstGeom prst="rect">
            <a:avLst/>
          </a:prstGeom>
          <a:noFill/>
          <a:ln>
            <a:noFill/>
          </a:ln>
        </p:spPr>
      </p:pic>
    </p:spTree>
  </p:cSld>
  <p:clrMapOvr>
    <a:masterClrMapping/>
  </p:clrMapOvr>
</p:sld>
</file>

<file path=ppt/slides/slide2.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54" name="Shape 54"/>
        <p:cNvGrpSpPr/>
        <p:nvPr/>
      </p:nvGrpSpPr>
      <p:grpSpPr>
        <a:xfrm>
          <a:off x="0" y="0"/>
          <a:ext cx="0" cy="0"/>
          <a:chOff x="0" y="0"/>
          <a:chExt cx="0" cy="0"/>
        </a:xfrm>
      </p:grpSpPr>
      <p:sp>
        <p:nvSpPr>
          <p:cNvPr id="55" name="Google Shape;55;p2"/>
          <p:cNvSpPr txBox="1"/>
          <p:nvPr/>
        </p:nvSpPr>
        <p:spPr>
          <a:xfrm>
            <a:off x="912349" y="1808850"/>
            <a:ext cx="4484862" cy="461425"/>
          </a:xfrm>
          <a:prstGeom prst="rect">
            <a:avLst/>
          </a:prstGeom>
          <a:noFill/>
          <a:ln>
            <a:noFill/>
          </a:ln>
        </p:spPr>
        <p:txBody>
          <a:bodyPr anchorCtr="0" anchor="t" bIns="45700" lIns="91425" spcFirstLastPara="1" rIns="91425" wrap="square" tIns="45700">
            <a:spAutoFit/>
          </a:bodyPr>
          <a:lstStyle/>
          <a:p>
            <a:pPr indent="0" lvl="0" marL="0" marR="0" rtl="0" algn="l">
              <a:spcBef>
                <a:spcPts val="0"/>
              </a:spcBef>
              <a:spcAft>
                <a:spcPts val="0"/>
              </a:spcAft>
              <a:buNone/>
            </a:pPr>
            <a:r>
              <a:rPr lang="en-US" sz="2399">
                <a:solidFill>
                  <a:srgbClr val="C45426"/>
                </a:solidFill>
                <a:latin typeface="Avenir"/>
                <a:ea typeface="Avenir"/>
                <a:cs typeface="Avenir"/>
                <a:sym typeface="Avenir"/>
              </a:rPr>
              <a:t>Revolution Prep’s Mission</a:t>
            </a:r>
            <a:endParaRPr/>
          </a:p>
        </p:txBody>
      </p:sp>
      <p:sp>
        <p:nvSpPr>
          <p:cNvPr id="56" name="Google Shape;56;p2"/>
          <p:cNvSpPr txBox="1"/>
          <p:nvPr/>
        </p:nvSpPr>
        <p:spPr>
          <a:xfrm>
            <a:off x="912349" y="2301328"/>
            <a:ext cx="4651638" cy="2799484"/>
          </a:xfrm>
          <a:prstGeom prst="rect">
            <a:avLst/>
          </a:prstGeom>
          <a:noFill/>
          <a:ln>
            <a:noFill/>
          </a:ln>
        </p:spPr>
        <p:txBody>
          <a:bodyPr anchorCtr="0" anchor="t" bIns="45700" lIns="91425" spcFirstLastPara="1" rIns="91425" wrap="square" tIns="45700">
            <a:spAutoFit/>
          </a:bodyPr>
          <a:lstStyle/>
          <a:p>
            <a:pPr indent="0" lvl="0" marL="0" marR="0" rtl="0" algn="l">
              <a:spcBef>
                <a:spcPts val="0"/>
              </a:spcBef>
              <a:spcAft>
                <a:spcPts val="0"/>
              </a:spcAft>
              <a:buNone/>
            </a:pPr>
            <a:r>
              <a:rPr b="1" lang="en-US" sz="4398">
                <a:solidFill>
                  <a:schemeClr val="dk1"/>
                </a:solidFill>
                <a:latin typeface="Avenir"/>
                <a:ea typeface="Avenir"/>
                <a:cs typeface="Avenir"/>
                <a:sym typeface="Avenir"/>
              </a:rPr>
              <a:t>Transform millions of lives </a:t>
            </a:r>
            <a:r>
              <a:rPr b="1" lang="en-US" sz="4398">
                <a:solidFill>
                  <a:srgbClr val="296DC0"/>
                </a:solidFill>
                <a:latin typeface="Avenir"/>
                <a:ea typeface="Avenir"/>
                <a:cs typeface="Avenir"/>
                <a:sym typeface="Avenir"/>
              </a:rPr>
              <a:t>through online instruction.</a:t>
            </a:r>
            <a:endParaRPr/>
          </a:p>
        </p:txBody>
      </p:sp>
      <p:pic>
        <p:nvPicPr>
          <p:cNvPr id="57" name="Google Shape;57;p2"/>
          <p:cNvPicPr preferRelativeResize="0"/>
          <p:nvPr/>
        </p:nvPicPr>
        <p:blipFill rotWithShape="1">
          <a:blip r:embed="rId3">
            <a:alphaModFix/>
          </a:blip>
          <a:srcRect b="0" l="0" r="0" t="0"/>
          <a:stretch/>
        </p:blipFill>
        <p:spPr>
          <a:xfrm>
            <a:off x="5826660" y="1661759"/>
            <a:ext cx="5728597" cy="3534485"/>
          </a:xfrm>
          <a:prstGeom prst="rect">
            <a:avLst/>
          </a:prstGeom>
          <a:noFill/>
          <a:ln>
            <a:noFill/>
          </a:ln>
        </p:spPr>
      </p:pic>
    </p:spTree>
  </p:cSld>
  <p:clrMapOvr>
    <a:masterClrMapping/>
  </p:clrMapOvr>
</p:sld>
</file>

<file path=ppt/slides/slide3.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62" name="Shape 62"/>
        <p:cNvGrpSpPr/>
        <p:nvPr/>
      </p:nvGrpSpPr>
      <p:grpSpPr>
        <a:xfrm>
          <a:off x="0" y="0"/>
          <a:ext cx="0" cy="0"/>
          <a:chOff x="0" y="0"/>
          <a:chExt cx="0" cy="0"/>
        </a:xfrm>
      </p:grpSpPr>
      <p:cxnSp>
        <p:nvCxnSpPr>
          <p:cNvPr id="63" name="Google Shape;63;p3"/>
          <p:cNvCxnSpPr/>
          <p:nvPr/>
        </p:nvCxnSpPr>
        <p:spPr>
          <a:xfrm>
            <a:off x="3210859" y="1506151"/>
            <a:ext cx="0" cy="4499177"/>
          </a:xfrm>
          <a:prstGeom prst="straightConnector1">
            <a:avLst/>
          </a:prstGeom>
          <a:noFill/>
          <a:ln cap="flat" cmpd="sng" w="12700">
            <a:solidFill>
              <a:srgbClr val="A5A5A5"/>
            </a:solidFill>
            <a:prstDash val="solid"/>
            <a:round/>
            <a:headEnd len="sm" w="sm" type="none"/>
            <a:tailEnd len="sm" w="sm" type="none"/>
          </a:ln>
        </p:spPr>
      </p:cxnSp>
      <p:sp>
        <p:nvSpPr>
          <p:cNvPr id="64" name="Google Shape;64;p3"/>
          <p:cNvSpPr txBox="1"/>
          <p:nvPr>
            <p:ph type="ctrTitle"/>
          </p:nvPr>
        </p:nvSpPr>
        <p:spPr>
          <a:xfrm>
            <a:off x="776635" y="2795325"/>
            <a:ext cx="3242797" cy="542758"/>
          </a:xfrm>
          <a:prstGeom prst="rect">
            <a:avLst/>
          </a:prstGeom>
          <a:noFill/>
          <a:ln>
            <a:noFill/>
          </a:ln>
        </p:spPr>
        <p:txBody>
          <a:bodyPr anchorCtr="0" anchor="b" bIns="45700" lIns="91425" spcFirstLastPara="1" rIns="91425" wrap="square" tIns="45700">
            <a:noAutofit/>
          </a:bodyPr>
          <a:lstStyle/>
          <a:p>
            <a:pPr indent="0" lvl="0" marL="0" rtl="0" algn="l">
              <a:spcBef>
                <a:spcPts val="0"/>
              </a:spcBef>
              <a:spcAft>
                <a:spcPts val="0"/>
              </a:spcAft>
              <a:buNone/>
            </a:pPr>
            <a:r>
              <a:rPr lang="en-US" sz="2800">
                <a:solidFill>
                  <a:schemeClr val="dk1"/>
                </a:solidFill>
                <a:latin typeface="Arial"/>
                <a:ea typeface="Arial"/>
                <a:cs typeface="Arial"/>
                <a:sym typeface="Arial"/>
              </a:rPr>
              <a:t>Today’s</a:t>
            </a:r>
            <a:endParaRPr sz="2800">
              <a:solidFill>
                <a:schemeClr val="dk1"/>
              </a:solidFill>
            </a:endParaRPr>
          </a:p>
        </p:txBody>
      </p:sp>
      <p:sp>
        <p:nvSpPr>
          <p:cNvPr id="65" name="Google Shape;65;p3"/>
          <p:cNvSpPr txBox="1"/>
          <p:nvPr>
            <p:ph idx="1" type="subTitle"/>
          </p:nvPr>
        </p:nvSpPr>
        <p:spPr>
          <a:xfrm>
            <a:off x="776634" y="3338489"/>
            <a:ext cx="3540722" cy="486981"/>
          </a:xfrm>
          <a:prstGeom prst="rect">
            <a:avLst/>
          </a:prstGeom>
          <a:noFill/>
          <a:ln>
            <a:noFill/>
          </a:ln>
        </p:spPr>
        <p:txBody>
          <a:bodyPr anchorCtr="0" anchor="t" bIns="45700" lIns="91425" spcFirstLastPara="1" rIns="91425" wrap="square" tIns="45700">
            <a:noAutofit/>
          </a:bodyPr>
          <a:lstStyle/>
          <a:p>
            <a:pPr indent="0" lvl="0" marL="0" rtl="0" algn="l">
              <a:spcBef>
                <a:spcPts val="0"/>
              </a:spcBef>
              <a:spcAft>
                <a:spcPts val="0"/>
              </a:spcAft>
              <a:buClr>
                <a:srgbClr val="C45427"/>
              </a:buClr>
              <a:buSzPts val="2800"/>
              <a:buNone/>
            </a:pPr>
            <a:r>
              <a:rPr b="1" lang="en-US" sz="2800">
                <a:solidFill>
                  <a:srgbClr val="C45427"/>
                </a:solidFill>
                <a:latin typeface="Arial"/>
                <a:ea typeface="Arial"/>
                <a:cs typeface="Arial"/>
                <a:sym typeface="Arial"/>
              </a:rPr>
              <a:t>Agenda</a:t>
            </a:r>
            <a:endParaRPr b="1" sz="2800">
              <a:solidFill>
                <a:srgbClr val="C45427"/>
              </a:solidFill>
            </a:endParaRPr>
          </a:p>
        </p:txBody>
      </p:sp>
      <p:grpSp>
        <p:nvGrpSpPr>
          <p:cNvPr id="66" name="Google Shape;66;p3"/>
          <p:cNvGrpSpPr/>
          <p:nvPr/>
        </p:nvGrpSpPr>
        <p:grpSpPr>
          <a:xfrm>
            <a:off x="4317356" y="2257724"/>
            <a:ext cx="7468086" cy="2342894"/>
            <a:chOff x="4314180" y="1749319"/>
            <a:chExt cx="7468086" cy="2342894"/>
          </a:xfrm>
        </p:grpSpPr>
        <p:sp>
          <p:nvSpPr>
            <p:cNvPr id="67" name="Google Shape;67;p3"/>
            <p:cNvSpPr txBox="1"/>
            <p:nvPr/>
          </p:nvSpPr>
          <p:spPr>
            <a:xfrm>
              <a:off x="4754605" y="2732649"/>
              <a:ext cx="6494903" cy="369332"/>
            </a:xfrm>
            <a:prstGeom prst="rect">
              <a:avLst/>
            </a:prstGeom>
            <a:noFill/>
            <a:ln>
              <a:noFill/>
            </a:ln>
          </p:spPr>
          <p:txBody>
            <a:bodyPr anchorCtr="0" anchor="t" bIns="45700" lIns="91425" spcFirstLastPara="1" rIns="91425" wrap="square" tIns="45700">
              <a:spAutoFit/>
            </a:bodyPr>
            <a:lstStyle/>
            <a:p>
              <a:pPr indent="0" lvl="0" marL="0" marR="0" rtl="0" algn="l">
                <a:spcBef>
                  <a:spcPts val="0"/>
                </a:spcBef>
                <a:spcAft>
                  <a:spcPts val="0"/>
                </a:spcAft>
                <a:buNone/>
              </a:pPr>
              <a:r>
                <a:rPr lang="en-US" sz="1800">
                  <a:solidFill>
                    <a:schemeClr val="dk1"/>
                  </a:solidFill>
                  <a:latin typeface="Arial"/>
                  <a:ea typeface="Arial"/>
                  <a:cs typeface="Arial"/>
                  <a:sym typeface="Arial"/>
                </a:rPr>
                <a:t>Overview of the latest info on the Digital SAT/PSAT</a:t>
              </a:r>
              <a:endParaRPr/>
            </a:p>
          </p:txBody>
        </p:sp>
        <p:sp>
          <p:nvSpPr>
            <p:cNvPr id="68" name="Google Shape;68;p3"/>
            <p:cNvSpPr/>
            <p:nvPr/>
          </p:nvSpPr>
          <p:spPr>
            <a:xfrm>
              <a:off x="4314181" y="1794627"/>
              <a:ext cx="370703" cy="370703"/>
            </a:xfrm>
            <a:prstGeom prst="ellipse">
              <a:avLst/>
            </a:prstGeom>
            <a:solidFill>
              <a:schemeClr val="accent5"/>
            </a:solidFill>
            <a:ln>
              <a:noFill/>
            </a:ln>
          </p:spPr>
          <p:txBody>
            <a:bodyPr anchorCtr="0" anchor="ctr" bIns="45700" lIns="91425" spcFirstLastPara="1" rIns="91425" wrap="square" tIns="45700">
              <a:noAutofit/>
            </a:bodyPr>
            <a:lstStyle/>
            <a:p>
              <a:pPr indent="0" lvl="0" marL="0" marR="0" rtl="0" algn="ctr">
                <a:spcBef>
                  <a:spcPts val="0"/>
                </a:spcBef>
                <a:spcAft>
                  <a:spcPts val="0"/>
                </a:spcAft>
                <a:buNone/>
              </a:pPr>
              <a:r>
                <a:rPr b="1" lang="en-US" sz="2000">
                  <a:solidFill>
                    <a:schemeClr val="lt1"/>
                  </a:solidFill>
                  <a:latin typeface="Arial"/>
                  <a:ea typeface="Arial"/>
                  <a:cs typeface="Arial"/>
                  <a:sym typeface="Arial"/>
                </a:rPr>
                <a:t>1</a:t>
              </a:r>
              <a:endParaRPr/>
            </a:p>
          </p:txBody>
        </p:sp>
        <p:sp>
          <p:nvSpPr>
            <p:cNvPr id="69" name="Google Shape;69;p3"/>
            <p:cNvSpPr/>
            <p:nvPr/>
          </p:nvSpPr>
          <p:spPr>
            <a:xfrm>
              <a:off x="4314181" y="2272147"/>
              <a:ext cx="370703" cy="370703"/>
            </a:xfrm>
            <a:prstGeom prst="ellipse">
              <a:avLst/>
            </a:prstGeom>
            <a:solidFill>
              <a:schemeClr val="accent5"/>
            </a:solidFill>
            <a:ln>
              <a:noFill/>
            </a:ln>
          </p:spPr>
          <p:txBody>
            <a:bodyPr anchorCtr="0" anchor="ctr" bIns="45700" lIns="91425" spcFirstLastPara="1" rIns="91425" wrap="square" tIns="45700">
              <a:noAutofit/>
            </a:bodyPr>
            <a:lstStyle/>
            <a:p>
              <a:pPr indent="0" lvl="0" marL="0" marR="0" rtl="0" algn="ctr">
                <a:spcBef>
                  <a:spcPts val="0"/>
                </a:spcBef>
                <a:spcAft>
                  <a:spcPts val="0"/>
                </a:spcAft>
                <a:buNone/>
              </a:pPr>
              <a:r>
                <a:rPr b="1" lang="en-US" sz="2000">
                  <a:solidFill>
                    <a:schemeClr val="lt1"/>
                  </a:solidFill>
                  <a:latin typeface="Arial"/>
                  <a:ea typeface="Arial"/>
                  <a:cs typeface="Arial"/>
                  <a:sym typeface="Arial"/>
                </a:rPr>
                <a:t>2</a:t>
              </a:r>
              <a:endParaRPr/>
            </a:p>
          </p:txBody>
        </p:sp>
        <p:sp>
          <p:nvSpPr>
            <p:cNvPr id="70" name="Google Shape;70;p3"/>
            <p:cNvSpPr/>
            <p:nvPr/>
          </p:nvSpPr>
          <p:spPr>
            <a:xfrm>
              <a:off x="4314180" y="2749667"/>
              <a:ext cx="370703" cy="370703"/>
            </a:xfrm>
            <a:prstGeom prst="ellipse">
              <a:avLst/>
            </a:prstGeom>
            <a:solidFill>
              <a:schemeClr val="accent5"/>
            </a:solidFill>
            <a:ln>
              <a:noFill/>
            </a:ln>
          </p:spPr>
          <p:txBody>
            <a:bodyPr anchorCtr="0" anchor="ctr" bIns="45700" lIns="91425" spcFirstLastPara="1" rIns="91425" wrap="square" tIns="45700">
              <a:noAutofit/>
            </a:bodyPr>
            <a:lstStyle/>
            <a:p>
              <a:pPr indent="0" lvl="0" marL="0" marR="0" rtl="0" algn="ctr">
                <a:spcBef>
                  <a:spcPts val="0"/>
                </a:spcBef>
                <a:spcAft>
                  <a:spcPts val="0"/>
                </a:spcAft>
                <a:buNone/>
              </a:pPr>
              <a:r>
                <a:rPr b="1" lang="en-US" sz="2000">
                  <a:solidFill>
                    <a:schemeClr val="lt1"/>
                  </a:solidFill>
                  <a:latin typeface="Arial"/>
                  <a:ea typeface="Arial"/>
                  <a:cs typeface="Arial"/>
                  <a:sym typeface="Arial"/>
                </a:rPr>
                <a:t>3</a:t>
              </a:r>
              <a:endParaRPr/>
            </a:p>
          </p:txBody>
        </p:sp>
        <p:sp>
          <p:nvSpPr>
            <p:cNvPr id="71" name="Google Shape;71;p3"/>
            <p:cNvSpPr/>
            <p:nvPr/>
          </p:nvSpPr>
          <p:spPr>
            <a:xfrm>
              <a:off x="4314180" y="3243648"/>
              <a:ext cx="370703" cy="370703"/>
            </a:xfrm>
            <a:prstGeom prst="ellipse">
              <a:avLst/>
            </a:prstGeom>
            <a:solidFill>
              <a:schemeClr val="accent5"/>
            </a:solidFill>
            <a:ln>
              <a:noFill/>
            </a:ln>
          </p:spPr>
          <p:txBody>
            <a:bodyPr anchorCtr="0" anchor="ctr" bIns="45700" lIns="91425" spcFirstLastPara="1" rIns="91425" wrap="square" tIns="45700">
              <a:noAutofit/>
            </a:bodyPr>
            <a:lstStyle/>
            <a:p>
              <a:pPr indent="0" lvl="0" marL="0" marR="0" rtl="0" algn="ctr">
                <a:spcBef>
                  <a:spcPts val="0"/>
                </a:spcBef>
                <a:spcAft>
                  <a:spcPts val="0"/>
                </a:spcAft>
                <a:buNone/>
              </a:pPr>
              <a:r>
                <a:rPr b="1" lang="en-US" sz="2000">
                  <a:solidFill>
                    <a:schemeClr val="lt1"/>
                  </a:solidFill>
                  <a:latin typeface="Arial"/>
                  <a:ea typeface="Arial"/>
                  <a:cs typeface="Arial"/>
                  <a:sym typeface="Arial"/>
                </a:rPr>
                <a:t>4</a:t>
              </a:r>
              <a:endParaRPr/>
            </a:p>
          </p:txBody>
        </p:sp>
        <p:sp>
          <p:nvSpPr>
            <p:cNvPr id="72" name="Google Shape;72;p3"/>
            <p:cNvSpPr/>
            <p:nvPr/>
          </p:nvSpPr>
          <p:spPr>
            <a:xfrm>
              <a:off x="4314180" y="3721168"/>
              <a:ext cx="370703" cy="370703"/>
            </a:xfrm>
            <a:prstGeom prst="ellipse">
              <a:avLst/>
            </a:prstGeom>
            <a:solidFill>
              <a:schemeClr val="accent5"/>
            </a:solidFill>
            <a:ln>
              <a:noFill/>
            </a:ln>
          </p:spPr>
          <p:txBody>
            <a:bodyPr anchorCtr="0" anchor="ctr" bIns="45700" lIns="91425" spcFirstLastPara="1" rIns="91425" wrap="square" tIns="45700">
              <a:noAutofit/>
            </a:bodyPr>
            <a:lstStyle/>
            <a:p>
              <a:pPr indent="0" lvl="0" marL="0" marR="0" rtl="0" algn="ctr">
                <a:spcBef>
                  <a:spcPts val="0"/>
                </a:spcBef>
                <a:spcAft>
                  <a:spcPts val="0"/>
                </a:spcAft>
                <a:buNone/>
              </a:pPr>
              <a:r>
                <a:rPr b="1" lang="en-US" sz="2000">
                  <a:solidFill>
                    <a:schemeClr val="lt1"/>
                  </a:solidFill>
                  <a:latin typeface="Arial"/>
                  <a:ea typeface="Arial"/>
                  <a:cs typeface="Arial"/>
                  <a:sym typeface="Arial"/>
                </a:rPr>
                <a:t>5</a:t>
              </a:r>
              <a:endParaRPr/>
            </a:p>
          </p:txBody>
        </p:sp>
        <p:sp>
          <p:nvSpPr>
            <p:cNvPr id="73" name="Google Shape;73;p3"/>
            <p:cNvSpPr txBox="1"/>
            <p:nvPr/>
          </p:nvSpPr>
          <p:spPr>
            <a:xfrm>
              <a:off x="4754605" y="1749319"/>
              <a:ext cx="6096000" cy="456472"/>
            </a:xfrm>
            <a:prstGeom prst="rect">
              <a:avLst/>
            </a:prstGeom>
            <a:noFill/>
            <a:ln>
              <a:noFill/>
            </a:ln>
          </p:spPr>
          <p:txBody>
            <a:bodyPr anchorCtr="0" anchor="t" bIns="45700" lIns="91425" spcFirstLastPara="1" rIns="91425" wrap="square" tIns="45700">
              <a:spAutoFit/>
            </a:bodyPr>
            <a:lstStyle/>
            <a:p>
              <a:pPr indent="0" lvl="0" marL="0" marR="0" rtl="0" algn="l">
                <a:lnSpc>
                  <a:spcPct val="150000"/>
                </a:lnSpc>
                <a:spcBef>
                  <a:spcPts val="0"/>
                </a:spcBef>
                <a:spcAft>
                  <a:spcPts val="0"/>
                </a:spcAft>
                <a:buNone/>
              </a:pPr>
              <a:r>
                <a:rPr lang="en-US" sz="1800">
                  <a:solidFill>
                    <a:schemeClr val="dk1"/>
                  </a:solidFill>
                  <a:latin typeface="Arial"/>
                  <a:ea typeface="Arial"/>
                  <a:cs typeface="Arial"/>
                  <a:sym typeface="Arial"/>
                </a:rPr>
                <a:t>Understanding the move toward test-optional/test-free</a:t>
              </a:r>
              <a:endParaRPr/>
            </a:p>
          </p:txBody>
        </p:sp>
        <p:sp>
          <p:nvSpPr>
            <p:cNvPr id="74" name="Google Shape;74;p3"/>
            <p:cNvSpPr txBox="1"/>
            <p:nvPr/>
          </p:nvSpPr>
          <p:spPr>
            <a:xfrm>
              <a:off x="4762507" y="3151219"/>
              <a:ext cx="6096000" cy="456472"/>
            </a:xfrm>
            <a:prstGeom prst="rect">
              <a:avLst/>
            </a:prstGeom>
            <a:noFill/>
            <a:ln>
              <a:noFill/>
            </a:ln>
          </p:spPr>
          <p:txBody>
            <a:bodyPr anchorCtr="0" anchor="t" bIns="45700" lIns="91425" spcFirstLastPara="1" rIns="91425" wrap="square" tIns="45700">
              <a:spAutoFit/>
            </a:bodyPr>
            <a:lstStyle/>
            <a:p>
              <a:pPr indent="0" lvl="0" marL="0" marR="0" rtl="0" algn="l">
                <a:lnSpc>
                  <a:spcPct val="150000"/>
                </a:lnSpc>
                <a:spcBef>
                  <a:spcPts val="0"/>
                </a:spcBef>
                <a:spcAft>
                  <a:spcPts val="0"/>
                </a:spcAft>
                <a:buNone/>
              </a:pPr>
              <a:r>
                <a:rPr lang="en-US" sz="1800">
                  <a:solidFill>
                    <a:schemeClr val="dk1"/>
                  </a:solidFill>
                  <a:latin typeface="Arial"/>
                  <a:ea typeface="Arial"/>
                  <a:cs typeface="Arial"/>
                  <a:sym typeface="Arial"/>
                </a:rPr>
                <a:t>Implications of the new test format for students</a:t>
              </a:r>
              <a:endParaRPr/>
            </a:p>
          </p:txBody>
        </p:sp>
        <p:sp>
          <p:nvSpPr>
            <p:cNvPr id="75" name="Google Shape;75;p3"/>
            <p:cNvSpPr txBox="1"/>
            <p:nvPr/>
          </p:nvSpPr>
          <p:spPr>
            <a:xfrm>
              <a:off x="4762507" y="3635741"/>
              <a:ext cx="7019759" cy="456472"/>
            </a:xfrm>
            <a:prstGeom prst="rect">
              <a:avLst/>
            </a:prstGeom>
            <a:noFill/>
            <a:ln>
              <a:noFill/>
            </a:ln>
          </p:spPr>
          <p:txBody>
            <a:bodyPr anchorCtr="0" anchor="t" bIns="45700" lIns="91425" spcFirstLastPara="1" rIns="91425" wrap="square" tIns="45700">
              <a:spAutoFit/>
            </a:bodyPr>
            <a:lstStyle/>
            <a:p>
              <a:pPr indent="0" lvl="0" marL="0" marR="0" rtl="0" algn="l">
                <a:lnSpc>
                  <a:spcPct val="150000"/>
                </a:lnSpc>
                <a:spcBef>
                  <a:spcPts val="0"/>
                </a:spcBef>
                <a:spcAft>
                  <a:spcPts val="0"/>
                </a:spcAft>
                <a:buNone/>
              </a:pPr>
              <a:r>
                <a:rPr lang="en-US" sz="1800">
                  <a:solidFill>
                    <a:schemeClr val="dk1"/>
                  </a:solidFill>
                  <a:latin typeface="Arial"/>
                  <a:ea typeface="Arial"/>
                  <a:cs typeface="Arial"/>
                  <a:sym typeface="Arial"/>
                </a:rPr>
                <a:t>Considerations for how to build an optimal testing plan</a:t>
              </a:r>
              <a:endParaRPr/>
            </a:p>
          </p:txBody>
        </p:sp>
      </p:grpSp>
      <p:sp>
        <p:nvSpPr>
          <p:cNvPr id="76" name="Google Shape;76;p3"/>
          <p:cNvSpPr txBox="1"/>
          <p:nvPr/>
        </p:nvSpPr>
        <p:spPr>
          <a:xfrm>
            <a:off x="4765682" y="2696078"/>
            <a:ext cx="6096000" cy="456472"/>
          </a:xfrm>
          <a:prstGeom prst="rect">
            <a:avLst/>
          </a:prstGeom>
          <a:noFill/>
          <a:ln>
            <a:noFill/>
          </a:ln>
        </p:spPr>
        <p:txBody>
          <a:bodyPr anchorCtr="0" anchor="t" bIns="45700" lIns="91425" spcFirstLastPara="1" rIns="91425" wrap="square" tIns="45700">
            <a:spAutoFit/>
          </a:bodyPr>
          <a:lstStyle/>
          <a:p>
            <a:pPr indent="0" lvl="0" marL="0" marR="0" rtl="0" algn="l">
              <a:lnSpc>
                <a:spcPct val="150000"/>
              </a:lnSpc>
              <a:spcBef>
                <a:spcPts val="0"/>
              </a:spcBef>
              <a:spcAft>
                <a:spcPts val="0"/>
              </a:spcAft>
              <a:buNone/>
            </a:pPr>
            <a:r>
              <a:rPr lang="en-US" sz="1800">
                <a:solidFill>
                  <a:schemeClr val="dk1"/>
                </a:solidFill>
                <a:latin typeface="Arial"/>
                <a:ea typeface="Arial"/>
                <a:cs typeface="Arial"/>
                <a:sym typeface="Arial"/>
              </a:rPr>
              <a:t>What impact has come from these changes? </a:t>
            </a:r>
            <a:endParaRPr/>
          </a:p>
        </p:txBody>
      </p:sp>
    </p:spTree>
  </p:cSld>
  <p:clrMapOvr>
    <a:masterClrMapping/>
  </p:clrMapOvr>
</p:sld>
</file>

<file path=ppt/slides/slide4.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81" name="Shape 81"/>
        <p:cNvGrpSpPr/>
        <p:nvPr/>
      </p:nvGrpSpPr>
      <p:grpSpPr>
        <a:xfrm>
          <a:off x="0" y="0"/>
          <a:ext cx="0" cy="0"/>
          <a:chOff x="0" y="0"/>
          <a:chExt cx="0" cy="0"/>
        </a:xfrm>
      </p:grpSpPr>
      <p:grpSp>
        <p:nvGrpSpPr>
          <p:cNvPr id="82" name="Google Shape;82;p4"/>
          <p:cNvGrpSpPr/>
          <p:nvPr/>
        </p:nvGrpSpPr>
        <p:grpSpPr>
          <a:xfrm>
            <a:off x="0" y="-12868"/>
            <a:ext cx="12198350" cy="6877455"/>
            <a:chOff x="0" y="-12868"/>
            <a:chExt cx="12198350" cy="6877455"/>
          </a:xfrm>
        </p:grpSpPr>
        <p:pic>
          <p:nvPicPr>
            <p:cNvPr id="83" name="Google Shape;83;p4"/>
            <p:cNvPicPr preferRelativeResize="0"/>
            <p:nvPr/>
          </p:nvPicPr>
          <p:blipFill rotWithShape="1">
            <a:blip r:embed="rId3">
              <a:alphaModFix/>
            </a:blip>
            <a:srcRect b="0" l="0" r="0" t="0"/>
            <a:stretch/>
          </p:blipFill>
          <p:spPr>
            <a:xfrm>
              <a:off x="4122057" y="-10942"/>
              <a:ext cx="8076293" cy="6875525"/>
            </a:xfrm>
            <a:prstGeom prst="rect">
              <a:avLst/>
            </a:prstGeom>
            <a:noFill/>
            <a:ln>
              <a:noFill/>
            </a:ln>
          </p:spPr>
        </p:pic>
        <p:sp>
          <p:nvSpPr>
            <p:cNvPr id="84" name="Google Shape;84;p4"/>
            <p:cNvSpPr/>
            <p:nvPr/>
          </p:nvSpPr>
          <p:spPr>
            <a:xfrm flipH="1">
              <a:off x="0" y="-12868"/>
              <a:ext cx="6133575" cy="6877455"/>
            </a:xfrm>
            <a:prstGeom prst="parallelogram">
              <a:avLst>
                <a:gd fmla="val 25000" name="adj"/>
              </a:avLst>
            </a:prstGeom>
            <a:solidFill>
              <a:schemeClr val="lt1"/>
            </a:solidFill>
            <a:ln>
              <a:noFill/>
            </a:ln>
          </p:spPr>
          <p:txBody>
            <a:bodyPr anchorCtr="0" anchor="ctr" bIns="45700" lIns="91425" spcFirstLastPara="1" rIns="91425" wrap="square" tIns="45700">
              <a:noAutofit/>
            </a:bodyPr>
            <a:lstStyle/>
            <a:p>
              <a:pPr indent="0" lvl="0" marL="0" marR="0" rtl="0" algn="ctr">
                <a:spcBef>
                  <a:spcPts val="0"/>
                </a:spcBef>
                <a:spcAft>
                  <a:spcPts val="0"/>
                </a:spcAft>
                <a:buNone/>
              </a:pPr>
              <a:r>
                <a:t/>
              </a:r>
              <a:endParaRPr sz="2100">
                <a:solidFill>
                  <a:schemeClr val="lt1"/>
                </a:solidFill>
                <a:latin typeface="Calibri"/>
                <a:ea typeface="Calibri"/>
                <a:cs typeface="Calibri"/>
                <a:sym typeface="Calibri"/>
              </a:endParaRPr>
            </a:p>
          </p:txBody>
        </p:sp>
        <p:sp>
          <p:nvSpPr>
            <p:cNvPr id="85" name="Google Shape;85;p4"/>
            <p:cNvSpPr txBox="1"/>
            <p:nvPr/>
          </p:nvSpPr>
          <p:spPr>
            <a:xfrm>
              <a:off x="455314" y="3357349"/>
              <a:ext cx="5036428" cy="415498"/>
            </a:xfrm>
            <a:prstGeom prst="rect">
              <a:avLst/>
            </a:prstGeom>
            <a:noFill/>
            <a:ln>
              <a:noFill/>
            </a:ln>
          </p:spPr>
          <p:txBody>
            <a:bodyPr anchorCtr="0" anchor="ctr" bIns="45700" lIns="91425" spcFirstLastPara="1" rIns="91425" wrap="square" tIns="45700">
              <a:noAutofit/>
            </a:bodyPr>
            <a:lstStyle/>
            <a:p>
              <a:pPr indent="0" lvl="0" marL="0" marR="0" rtl="0" algn="l">
                <a:spcBef>
                  <a:spcPts val="0"/>
                </a:spcBef>
                <a:spcAft>
                  <a:spcPts val="0"/>
                </a:spcAft>
                <a:buNone/>
              </a:pPr>
              <a:r>
                <a:rPr b="0" lang="en-US" sz="4400">
                  <a:solidFill>
                    <a:schemeClr val="dk1"/>
                  </a:solidFill>
                  <a:latin typeface="Arial"/>
                  <a:ea typeface="Arial"/>
                  <a:cs typeface="Arial"/>
                  <a:sym typeface="Arial"/>
                </a:rPr>
                <a:t>Key Point </a:t>
              </a:r>
              <a:r>
                <a:rPr b="1" lang="en-US" sz="4400">
                  <a:solidFill>
                    <a:srgbClr val="C45427"/>
                  </a:solidFill>
                  <a:latin typeface="Arial"/>
                  <a:ea typeface="Arial"/>
                  <a:cs typeface="Arial"/>
                  <a:sym typeface="Arial"/>
                </a:rPr>
                <a:t>#1</a:t>
              </a:r>
              <a:endParaRPr/>
            </a:p>
          </p:txBody>
        </p:sp>
      </p:grpSp>
      <p:sp>
        <p:nvSpPr>
          <p:cNvPr id="86" name="Google Shape;86;p4"/>
          <p:cNvSpPr txBox="1"/>
          <p:nvPr/>
        </p:nvSpPr>
        <p:spPr>
          <a:xfrm>
            <a:off x="952500" y="3149600"/>
            <a:ext cx="184666" cy="415498"/>
          </a:xfrm>
          <a:prstGeom prst="rect">
            <a:avLst/>
          </a:prstGeom>
          <a:noFill/>
          <a:ln>
            <a:noFill/>
          </a:ln>
        </p:spPr>
        <p:txBody>
          <a:bodyPr anchorCtr="0" anchor="t" bIns="45700" lIns="91425" spcFirstLastPara="1" rIns="91425" wrap="square" tIns="45700">
            <a:spAutoFit/>
          </a:bodyPr>
          <a:lstStyle/>
          <a:p>
            <a:pPr indent="0" lvl="0" marL="0" marR="0" rtl="0" algn="l">
              <a:spcBef>
                <a:spcPts val="0"/>
              </a:spcBef>
              <a:spcAft>
                <a:spcPts val="0"/>
              </a:spcAft>
              <a:buNone/>
            </a:pPr>
            <a:r>
              <a:t/>
            </a:r>
            <a:endParaRPr sz="2100">
              <a:solidFill>
                <a:schemeClr val="dk1"/>
              </a:solidFill>
              <a:latin typeface="Calibri"/>
              <a:ea typeface="Calibri"/>
              <a:cs typeface="Calibri"/>
              <a:sym typeface="Calibri"/>
            </a:endParaRPr>
          </a:p>
        </p:txBody>
      </p:sp>
      <p:cxnSp>
        <p:nvCxnSpPr>
          <p:cNvPr id="87" name="Google Shape;87;p4"/>
          <p:cNvCxnSpPr/>
          <p:nvPr/>
        </p:nvCxnSpPr>
        <p:spPr>
          <a:xfrm>
            <a:off x="569843" y="4004727"/>
            <a:ext cx="4921899" cy="0"/>
          </a:xfrm>
          <a:prstGeom prst="straightConnector1">
            <a:avLst/>
          </a:prstGeom>
          <a:noFill/>
          <a:ln cap="flat" cmpd="sng" w="38100">
            <a:solidFill>
              <a:srgbClr val="C45427"/>
            </a:solidFill>
            <a:prstDash val="solid"/>
            <a:round/>
            <a:headEnd len="sm" w="sm" type="none"/>
            <a:tailEnd len="sm" w="sm" type="none"/>
          </a:ln>
        </p:spPr>
      </p:cxnSp>
      <p:sp>
        <p:nvSpPr>
          <p:cNvPr id="88" name="Google Shape;88;p4"/>
          <p:cNvSpPr/>
          <p:nvPr/>
        </p:nvSpPr>
        <p:spPr>
          <a:xfrm>
            <a:off x="455313" y="4117864"/>
            <a:ext cx="4921899" cy="584775"/>
          </a:xfrm>
          <a:prstGeom prst="rect">
            <a:avLst/>
          </a:prstGeom>
          <a:noFill/>
          <a:ln>
            <a:noFill/>
          </a:ln>
        </p:spPr>
        <p:txBody>
          <a:bodyPr anchorCtr="0" anchor="t" bIns="45700" lIns="91425" spcFirstLastPara="1" rIns="91425" wrap="square" tIns="45700">
            <a:spAutoFit/>
          </a:bodyPr>
          <a:lstStyle/>
          <a:p>
            <a:pPr indent="0" lvl="0" marL="0" marR="0" rtl="0" algn="l">
              <a:spcBef>
                <a:spcPts val="0"/>
              </a:spcBef>
              <a:spcAft>
                <a:spcPts val="0"/>
              </a:spcAft>
              <a:buNone/>
            </a:pPr>
            <a:r>
              <a:rPr lang="en-US" sz="1600">
                <a:solidFill>
                  <a:schemeClr val="dk1"/>
                </a:solidFill>
                <a:latin typeface="Arial"/>
                <a:ea typeface="Arial"/>
                <a:cs typeface="Arial"/>
                <a:sym typeface="Arial"/>
              </a:rPr>
              <a:t>Test-optional and test-free policies have surged, particularly in the most selective schools</a:t>
            </a:r>
            <a:endParaRPr/>
          </a:p>
        </p:txBody>
      </p:sp>
    </p:spTree>
  </p:cSld>
  <p:clrMapOvr>
    <a:masterClrMapping/>
  </p:clrMapOvr>
</p:sld>
</file>

<file path=ppt/slides/slide5.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93" name="Shape 93"/>
        <p:cNvGrpSpPr/>
        <p:nvPr/>
      </p:nvGrpSpPr>
      <p:grpSpPr>
        <a:xfrm>
          <a:off x="0" y="0"/>
          <a:ext cx="0" cy="0"/>
          <a:chOff x="0" y="0"/>
          <a:chExt cx="0" cy="0"/>
        </a:xfrm>
      </p:grpSpPr>
      <p:pic>
        <p:nvPicPr>
          <p:cNvPr descr="Chart, line chart&#10;&#10;Description automatically generated" id="94" name="Google Shape;94;p5"/>
          <p:cNvPicPr preferRelativeResize="0"/>
          <p:nvPr/>
        </p:nvPicPr>
        <p:blipFill rotWithShape="1">
          <a:blip r:embed="rId3">
            <a:alphaModFix/>
          </a:blip>
          <a:srcRect b="0" l="0" r="0" t="0"/>
          <a:stretch/>
        </p:blipFill>
        <p:spPr>
          <a:xfrm>
            <a:off x="4493192" y="1177704"/>
            <a:ext cx="6928522" cy="4414820"/>
          </a:xfrm>
          <a:prstGeom prst="rect">
            <a:avLst/>
          </a:prstGeom>
          <a:solidFill>
            <a:srgbClr val="ECECEC"/>
          </a:solidFill>
          <a:ln cap="sq" cmpd="sng" w="88900">
            <a:solidFill>
              <a:srgbClr val="FFFFFF"/>
            </a:solidFill>
            <a:prstDash val="solid"/>
            <a:miter lim="800000"/>
            <a:headEnd len="sm" w="sm" type="none"/>
            <a:tailEnd len="sm" w="sm" type="none"/>
          </a:ln>
          <a:effectLst>
            <a:outerShdw blurRad="55000" rotWithShape="0" algn="tl" dir="5400000" dist="18000">
              <a:srgbClr val="000000">
                <a:alpha val="40000"/>
              </a:srgbClr>
            </a:outerShdw>
          </a:effectLst>
        </p:spPr>
      </p:pic>
      <p:cxnSp>
        <p:nvCxnSpPr>
          <p:cNvPr id="95" name="Google Shape;95;p5"/>
          <p:cNvCxnSpPr/>
          <p:nvPr/>
        </p:nvCxnSpPr>
        <p:spPr>
          <a:xfrm>
            <a:off x="3802529" y="1135526"/>
            <a:ext cx="0" cy="4499177"/>
          </a:xfrm>
          <a:prstGeom prst="straightConnector1">
            <a:avLst/>
          </a:prstGeom>
          <a:noFill/>
          <a:ln cap="flat" cmpd="sng" w="12700">
            <a:solidFill>
              <a:srgbClr val="A5A5A5"/>
            </a:solidFill>
            <a:prstDash val="solid"/>
            <a:round/>
            <a:headEnd len="sm" w="sm" type="none"/>
            <a:tailEnd len="sm" w="sm" type="none"/>
          </a:ln>
        </p:spPr>
      </p:cxnSp>
      <p:sp>
        <p:nvSpPr>
          <p:cNvPr id="96" name="Google Shape;96;p5"/>
          <p:cNvSpPr txBox="1"/>
          <p:nvPr/>
        </p:nvSpPr>
        <p:spPr>
          <a:xfrm>
            <a:off x="776636" y="2477173"/>
            <a:ext cx="2601266" cy="1384995"/>
          </a:xfrm>
          <a:prstGeom prst="rect">
            <a:avLst/>
          </a:prstGeom>
          <a:noFill/>
          <a:ln>
            <a:noFill/>
          </a:ln>
        </p:spPr>
        <p:txBody>
          <a:bodyPr anchorCtr="0" anchor="t" bIns="45700" lIns="91425" spcFirstLastPara="1" rIns="91425" wrap="square" tIns="45700">
            <a:spAutoFit/>
          </a:bodyPr>
          <a:lstStyle/>
          <a:p>
            <a:pPr indent="0" lvl="0" marL="0" marR="0" rtl="0" algn="l">
              <a:spcBef>
                <a:spcPts val="0"/>
              </a:spcBef>
              <a:spcAft>
                <a:spcPts val="0"/>
              </a:spcAft>
              <a:buNone/>
            </a:pPr>
            <a:r>
              <a:rPr lang="en-US" sz="2800">
                <a:solidFill>
                  <a:schemeClr val="dk1"/>
                </a:solidFill>
                <a:latin typeface="Arial"/>
                <a:ea typeface="Arial"/>
                <a:cs typeface="Arial"/>
                <a:sym typeface="Arial"/>
              </a:rPr>
              <a:t>Test-optional </a:t>
            </a:r>
            <a:r>
              <a:rPr b="1" i="1" lang="en-US" sz="2800">
                <a:solidFill>
                  <a:srgbClr val="C45427"/>
                </a:solidFill>
                <a:latin typeface="Arial"/>
                <a:ea typeface="Arial"/>
                <a:cs typeface="Arial"/>
                <a:sym typeface="Arial"/>
              </a:rPr>
              <a:t>was</a:t>
            </a:r>
            <a:r>
              <a:rPr b="1" lang="en-US" sz="2800">
                <a:solidFill>
                  <a:srgbClr val="C45427"/>
                </a:solidFill>
                <a:latin typeface="Arial"/>
                <a:ea typeface="Arial"/>
                <a:cs typeface="Arial"/>
                <a:sym typeface="Arial"/>
              </a:rPr>
              <a:t> around </a:t>
            </a:r>
            <a:br>
              <a:rPr b="1" lang="en-US" sz="2800">
                <a:solidFill>
                  <a:schemeClr val="dk1"/>
                </a:solidFill>
                <a:latin typeface="Arial"/>
                <a:ea typeface="Arial"/>
                <a:cs typeface="Arial"/>
                <a:sym typeface="Arial"/>
              </a:rPr>
            </a:br>
            <a:r>
              <a:rPr b="1" lang="en-US" sz="2800">
                <a:solidFill>
                  <a:srgbClr val="C45427"/>
                </a:solidFill>
                <a:latin typeface="Arial"/>
                <a:ea typeface="Arial"/>
                <a:cs typeface="Arial"/>
                <a:sym typeface="Arial"/>
              </a:rPr>
              <a:t>pre-COVID…</a:t>
            </a:r>
            <a:endParaRPr b="1" sz="2800">
              <a:solidFill>
                <a:srgbClr val="C45427"/>
              </a:solidFill>
              <a:latin typeface="Arial"/>
              <a:ea typeface="Arial"/>
              <a:cs typeface="Arial"/>
              <a:sym typeface="Arial"/>
            </a:endParaRPr>
          </a:p>
        </p:txBody>
      </p:sp>
    </p:spTree>
  </p:cSld>
  <p:clrMapOvr>
    <a:masterClrMapping/>
  </p:clrMapOvr>
</p:sld>
</file>

<file path=ppt/slides/slide6.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101" name="Shape 101"/>
        <p:cNvGrpSpPr/>
        <p:nvPr/>
      </p:nvGrpSpPr>
      <p:grpSpPr>
        <a:xfrm>
          <a:off x="0" y="0"/>
          <a:ext cx="0" cy="0"/>
          <a:chOff x="0" y="0"/>
          <a:chExt cx="0" cy="0"/>
        </a:xfrm>
      </p:grpSpPr>
      <p:sp>
        <p:nvSpPr>
          <p:cNvPr id="102" name="Google Shape;102;p6"/>
          <p:cNvSpPr txBox="1"/>
          <p:nvPr/>
        </p:nvSpPr>
        <p:spPr>
          <a:xfrm>
            <a:off x="4569082" y="1623464"/>
            <a:ext cx="6358368" cy="707886"/>
          </a:xfrm>
          <a:prstGeom prst="rect">
            <a:avLst/>
          </a:prstGeom>
          <a:noFill/>
          <a:ln>
            <a:noFill/>
          </a:ln>
        </p:spPr>
        <p:txBody>
          <a:bodyPr anchorCtr="0" anchor="t" bIns="45700" lIns="91425" spcFirstLastPara="1" rIns="91425" wrap="square" tIns="45700">
            <a:spAutoFit/>
          </a:bodyPr>
          <a:lstStyle/>
          <a:p>
            <a:pPr indent="0" lvl="0" marL="0" marR="0" rtl="0" algn="l">
              <a:spcBef>
                <a:spcPts val="0"/>
              </a:spcBef>
              <a:spcAft>
                <a:spcPts val="0"/>
              </a:spcAft>
              <a:buNone/>
            </a:pPr>
            <a:r>
              <a:rPr lang="en-US" sz="2000">
                <a:solidFill>
                  <a:schemeClr val="dk1"/>
                </a:solidFill>
                <a:latin typeface="Arial"/>
                <a:ea typeface="Arial"/>
                <a:cs typeface="Arial"/>
                <a:sym typeface="Arial"/>
              </a:rPr>
              <a:t>Portion of </a:t>
            </a:r>
            <a:r>
              <a:rPr b="1" lang="en-US" sz="2000">
                <a:solidFill>
                  <a:schemeClr val="dk1"/>
                </a:solidFill>
                <a:latin typeface="Arial"/>
                <a:ea typeface="Arial"/>
                <a:cs typeface="Arial"/>
                <a:sym typeface="Arial"/>
              </a:rPr>
              <a:t>test-optional / test-free schools </a:t>
            </a:r>
            <a:r>
              <a:rPr lang="en-US" sz="2000">
                <a:solidFill>
                  <a:schemeClr val="dk1"/>
                </a:solidFill>
                <a:latin typeface="Arial"/>
                <a:ea typeface="Arial"/>
                <a:cs typeface="Arial"/>
                <a:sym typeface="Arial"/>
              </a:rPr>
              <a:t>from U.S. News Top 50 National &amp; Top 25 Liberal Arts:</a:t>
            </a:r>
            <a:endParaRPr b="1" sz="2000">
              <a:solidFill>
                <a:srgbClr val="C45427"/>
              </a:solidFill>
              <a:latin typeface="Arial"/>
              <a:ea typeface="Arial"/>
              <a:cs typeface="Arial"/>
              <a:sym typeface="Arial"/>
            </a:endParaRPr>
          </a:p>
        </p:txBody>
      </p:sp>
      <p:grpSp>
        <p:nvGrpSpPr>
          <p:cNvPr id="103" name="Google Shape;103;p6"/>
          <p:cNvGrpSpPr/>
          <p:nvPr/>
        </p:nvGrpSpPr>
        <p:grpSpPr>
          <a:xfrm>
            <a:off x="4755960" y="2691835"/>
            <a:ext cx="2473209" cy="2205849"/>
            <a:chOff x="4400958" y="2477173"/>
            <a:chExt cx="2473209" cy="2205849"/>
          </a:xfrm>
        </p:grpSpPr>
        <p:sp>
          <p:nvSpPr>
            <p:cNvPr id="104" name="Google Shape;104;p6"/>
            <p:cNvSpPr txBox="1"/>
            <p:nvPr/>
          </p:nvSpPr>
          <p:spPr>
            <a:xfrm>
              <a:off x="4400958" y="2477173"/>
              <a:ext cx="2473209" cy="1446550"/>
            </a:xfrm>
            <a:prstGeom prst="rect">
              <a:avLst/>
            </a:prstGeom>
            <a:noFill/>
            <a:ln>
              <a:noFill/>
            </a:ln>
          </p:spPr>
          <p:txBody>
            <a:bodyPr anchorCtr="0" anchor="t" bIns="45700" lIns="91425" spcFirstLastPara="1" rIns="91425" wrap="square" tIns="45700">
              <a:spAutoFit/>
            </a:bodyPr>
            <a:lstStyle/>
            <a:p>
              <a:pPr indent="0" lvl="0" marL="0" marR="0" rtl="0" algn="l">
                <a:spcBef>
                  <a:spcPts val="0"/>
                </a:spcBef>
                <a:spcAft>
                  <a:spcPts val="0"/>
                </a:spcAft>
                <a:buNone/>
              </a:pPr>
              <a:r>
                <a:rPr b="1" lang="en-US" sz="8800">
                  <a:solidFill>
                    <a:srgbClr val="C45427"/>
                  </a:solidFill>
                  <a:latin typeface="Arial"/>
                  <a:ea typeface="Arial"/>
                  <a:cs typeface="Arial"/>
                  <a:sym typeface="Arial"/>
                </a:rPr>
                <a:t>13%</a:t>
              </a:r>
              <a:endParaRPr b="1" sz="8800">
                <a:solidFill>
                  <a:srgbClr val="C45427"/>
                </a:solidFill>
                <a:latin typeface="Arial"/>
                <a:ea typeface="Arial"/>
                <a:cs typeface="Arial"/>
                <a:sym typeface="Arial"/>
              </a:endParaRPr>
            </a:p>
          </p:txBody>
        </p:sp>
        <p:sp>
          <p:nvSpPr>
            <p:cNvPr id="105" name="Google Shape;105;p6"/>
            <p:cNvSpPr txBox="1"/>
            <p:nvPr/>
          </p:nvSpPr>
          <p:spPr>
            <a:xfrm>
              <a:off x="4775176" y="3852025"/>
              <a:ext cx="1724772" cy="830997"/>
            </a:xfrm>
            <a:prstGeom prst="rect">
              <a:avLst/>
            </a:prstGeom>
            <a:noFill/>
            <a:ln>
              <a:noFill/>
            </a:ln>
          </p:spPr>
          <p:txBody>
            <a:bodyPr anchorCtr="0" anchor="ctr" bIns="45700" lIns="91425" spcFirstLastPara="1" rIns="91425" wrap="square" tIns="45700">
              <a:noAutofit/>
            </a:bodyPr>
            <a:lstStyle/>
            <a:p>
              <a:pPr indent="0" lvl="0" marL="0" marR="0" rtl="0" algn="l">
                <a:spcBef>
                  <a:spcPts val="0"/>
                </a:spcBef>
                <a:spcAft>
                  <a:spcPts val="0"/>
                </a:spcAft>
                <a:buNone/>
              </a:pPr>
              <a:r>
                <a:rPr b="1" lang="en-US" sz="2800">
                  <a:solidFill>
                    <a:schemeClr val="dk1"/>
                  </a:solidFill>
                  <a:latin typeface="Arial"/>
                  <a:ea typeface="Arial"/>
                  <a:cs typeface="Arial"/>
                  <a:sym typeface="Arial"/>
                </a:rPr>
                <a:t>Fall 2019</a:t>
              </a:r>
              <a:endParaRPr b="1" sz="2800">
                <a:solidFill>
                  <a:srgbClr val="C45427"/>
                </a:solidFill>
                <a:latin typeface="Arial"/>
                <a:ea typeface="Arial"/>
                <a:cs typeface="Arial"/>
                <a:sym typeface="Arial"/>
              </a:endParaRPr>
            </a:p>
          </p:txBody>
        </p:sp>
      </p:grpSp>
      <p:grpSp>
        <p:nvGrpSpPr>
          <p:cNvPr id="106" name="Google Shape;106;p6"/>
          <p:cNvGrpSpPr/>
          <p:nvPr/>
        </p:nvGrpSpPr>
        <p:grpSpPr>
          <a:xfrm>
            <a:off x="8201815" y="2691835"/>
            <a:ext cx="2473206" cy="2205849"/>
            <a:chOff x="7554628" y="3286777"/>
            <a:chExt cx="2473206" cy="2205849"/>
          </a:xfrm>
        </p:grpSpPr>
        <p:sp>
          <p:nvSpPr>
            <p:cNvPr id="107" name="Google Shape;107;p6"/>
            <p:cNvSpPr txBox="1"/>
            <p:nvPr/>
          </p:nvSpPr>
          <p:spPr>
            <a:xfrm>
              <a:off x="7554628" y="3286777"/>
              <a:ext cx="2473206" cy="1446550"/>
            </a:xfrm>
            <a:prstGeom prst="rect">
              <a:avLst/>
            </a:prstGeom>
            <a:noFill/>
            <a:ln>
              <a:noFill/>
            </a:ln>
          </p:spPr>
          <p:txBody>
            <a:bodyPr anchorCtr="0" anchor="t" bIns="45700" lIns="91425" spcFirstLastPara="1" rIns="91425" wrap="square" tIns="45700">
              <a:spAutoFit/>
            </a:bodyPr>
            <a:lstStyle/>
            <a:p>
              <a:pPr indent="0" lvl="0" marL="0" marR="0" rtl="0" algn="l">
                <a:spcBef>
                  <a:spcPts val="0"/>
                </a:spcBef>
                <a:spcAft>
                  <a:spcPts val="0"/>
                </a:spcAft>
                <a:buNone/>
              </a:pPr>
              <a:r>
                <a:rPr b="1" lang="en-US" sz="8800">
                  <a:solidFill>
                    <a:schemeClr val="accent5"/>
                  </a:solidFill>
                  <a:latin typeface="Arial"/>
                  <a:ea typeface="Arial"/>
                  <a:cs typeface="Arial"/>
                  <a:sym typeface="Arial"/>
                </a:rPr>
                <a:t>89%</a:t>
              </a:r>
              <a:endParaRPr b="1" sz="8800">
                <a:solidFill>
                  <a:schemeClr val="accent5"/>
                </a:solidFill>
                <a:latin typeface="Arial"/>
                <a:ea typeface="Arial"/>
                <a:cs typeface="Arial"/>
                <a:sym typeface="Arial"/>
              </a:endParaRPr>
            </a:p>
          </p:txBody>
        </p:sp>
        <p:sp>
          <p:nvSpPr>
            <p:cNvPr id="108" name="Google Shape;108;p6"/>
            <p:cNvSpPr txBox="1"/>
            <p:nvPr/>
          </p:nvSpPr>
          <p:spPr>
            <a:xfrm>
              <a:off x="7939448" y="4661629"/>
              <a:ext cx="1703566" cy="830997"/>
            </a:xfrm>
            <a:prstGeom prst="rect">
              <a:avLst/>
            </a:prstGeom>
            <a:noFill/>
            <a:ln>
              <a:noFill/>
            </a:ln>
          </p:spPr>
          <p:txBody>
            <a:bodyPr anchorCtr="0" anchor="ctr" bIns="45700" lIns="91425" spcFirstLastPara="1" rIns="91425" wrap="square" tIns="45700">
              <a:noAutofit/>
            </a:bodyPr>
            <a:lstStyle/>
            <a:p>
              <a:pPr indent="0" lvl="0" marL="0" marR="0" rtl="0" algn="l">
                <a:spcBef>
                  <a:spcPts val="0"/>
                </a:spcBef>
                <a:spcAft>
                  <a:spcPts val="0"/>
                </a:spcAft>
                <a:buNone/>
              </a:pPr>
              <a:r>
                <a:rPr b="1" lang="en-US" sz="2800">
                  <a:solidFill>
                    <a:schemeClr val="dk1"/>
                  </a:solidFill>
                  <a:latin typeface="Arial"/>
                  <a:ea typeface="Arial"/>
                  <a:cs typeface="Arial"/>
                  <a:sym typeface="Arial"/>
                </a:rPr>
                <a:t>Fall 2022</a:t>
              </a:r>
              <a:endParaRPr b="1" sz="2800">
                <a:solidFill>
                  <a:srgbClr val="C45427"/>
                </a:solidFill>
                <a:latin typeface="Arial"/>
                <a:ea typeface="Arial"/>
                <a:cs typeface="Arial"/>
                <a:sym typeface="Arial"/>
              </a:endParaRPr>
            </a:p>
          </p:txBody>
        </p:sp>
      </p:grpSp>
      <p:cxnSp>
        <p:nvCxnSpPr>
          <p:cNvPr id="109" name="Google Shape;109;p6"/>
          <p:cNvCxnSpPr/>
          <p:nvPr/>
        </p:nvCxnSpPr>
        <p:spPr>
          <a:xfrm>
            <a:off x="3802529" y="1135526"/>
            <a:ext cx="0" cy="4499177"/>
          </a:xfrm>
          <a:prstGeom prst="straightConnector1">
            <a:avLst/>
          </a:prstGeom>
          <a:noFill/>
          <a:ln cap="flat" cmpd="sng" w="12700">
            <a:solidFill>
              <a:srgbClr val="A5A5A5"/>
            </a:solidFill>
            <a:prstDash val="solid"/>
            <a:round/>
            <a:headEnd len="sm" w="sm" type="none"/>
            <a:tailEnd len="sm" w="sm" type="none"/>
          </a:ln>
        </p:spPr>
      </p:cxnSp>
      <p:sp>
        <p:nvSpPr>
          <p:cNvPr id="110" name="Google Shape;110;p6"/>
          <p:cNvSpPr txBox="1"/>
          <p:nvPr/>
        </p:nvSpPr>
        <p:spPr>
          <a:xfrm>
            <a:off x="776636" y="2477173"/>
            <a:ext cx="2601266" cy="1815882"/>
          </a:xfrm>
          <a:prstGeom prst="rect">
            <a:avLst/>
          </a:prstGeom>
          <a:noFill/>
          <a:ln>
            <a:noFill/>
          </a:ln>
        </p:spPr>
        <p:txBody>
          <a:bodyPr anchorCtr="0" anchor="t" bIns="45700" lIns="91425" spcFirstLastPara="1" rIns="91425" wrap="square" tIns="45700">
            <a:spAutoFit/>
          </a:bodyPr>
          <a:lstStyle/>
          <a:p>
            <a:pPr indent="0" lvl="0" marL="0" marR="0" rtl="0" algn="l">
              <a:spcBef>
                <a:spcPts val="0"/>
              </a:spcBef>
              <a:spcAft>
                <a:spcPts val="0"/>
              </a:spcAft>
              <a:buNone/>
            </a:pPr>
            <a:r>
              <a:rPr lang="en-US" sz="2800">
                <a:solidFill>
                  <a:schemeClr val="dk1"/>
                </a:solidFill>
                <a:latin typeface="Arial"/>
                <a:ea typeface="Arial"/>
                <a:cs typeface="Arial"/>
                <a:sym typeface="Arial"/>
              </a:rPr>
              <a:t>…just not at </a:t>
            </a:r>
            <a:r>
              <a:rPr b="1" lang="en-US" sz="2800">
                <a:solidFill>
                  <a:srgbClr val="C45427"/>
                </a:solidFill>
                <a:latin typeface="Arial"/>
                <a:ea typeface="Arial"/>
                <a:cs typeface="Arial"/>
                <a:sym typeface="Arial"/>
              </a:rPr>
              <a:t>the most selective institutions</a:t>
            </a:r>
            <a:endParaRPr b="1" sz="2800">
              <a:solidFill>
                <a:srgbClr val="C45427"/>
              </a:solidFill>
              <a:latin typeface="Arial"/>
              <a:ea typeface="Arial"/>
              <a:cs typeface="Arial"/>
              <a:sym typeface="Arial"/>
            </a:endParaRPr>
          </a:p>
        </p:txBody>
      </p:sp>
    </p:spTree>
  </p:cSld>
  <p:clrMapOvr>
    <a:masterClrMapping/>
  </p:clrMapOvr>
</p:sld>
</file>

<file path=ppt/slides/slide7.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115" name="Shape 115"/>
        <p:cNvGrpSpPr/>
        <p:nvPr/>
      </p:nvGrpSpPr>
      <p:grpSpPr>
        <a:xfrm>
          <a:off x="0" y="0"/>
          <a:ext cx="0" cy="0"/>
          <a:chOff x="0" y="0"/>
          <a:chExt cx="0" cy="0"/>
        </a:xfrm>
      </p:grpSpPr>
      <p:sp>
        <p:nvSpPr>
          <p:cNvPr id="116" name="Google Shape;116;p7"/>
          <p:cNvSpPr txBox="1"/>
          <p:nvPr/>
        </p:nvSpPr>
        <p:spPr>
          <a:xfrm>
            <a:off x="4461734" y="1534353"/>
            <a:ext cx="3790969" cy="707886"/>
          </a:xfrm>
          <a:prstGeom prst="rect">
            <a:avLst/>
          </a:prstGeom>
          <a:noFill/>
          <a:ln>
            <a:noFill/>
          </a:ln>
        </p:spPr>
        <p:txBody>
          <a:bodyPr anchorCtr="0" anchor="t" bIns="45700" lIns="91425" spcFirstLastPara="1" rIns="91425" wrap="square" tIns="45700">
            <a:spAutoFit/>
          </a:bodyPr>
          <a:lstStyle/>
          <a:p>
            <a:pPr indent="0" lvl="0" marL="0" marR="0" rtl="0" algn="l">
              <a:spcBef>
                <a:spcPts val="0"/>
              </a:spcBef>
              <a:spcAft>
                <a:spcPts val="0"/>
              </a:spcAft>
              <a:buNone/>
            </a:pPr>
            <a:r>
              <a:rPr b="1" lang="en-US" sz="2000">
                <a:solidFill>
                  <a:schemeClr val="dk1"/>
                </a:solidFill>
                <a:latin typeface="Arial"/>
                <a:ea typeface="Arial"/>
                <a:cs typeface="Arial"/>
                <a:sym typeface="Arial"/>
              </a:rPr>
              <a:t>Test-optional / Test-free, </a:t>
            </a:r>
            <a:br>
              <a:rPr b="1" lang="en-US" sz="2000">
                <a:solidFill>
                  <a:schemeClr val="dk1"/>
                </a:solidFill>
                <a:latin typeface="Arial"/>
                <a:ea typeface="Arial"/>
                <a:cs typeface="Arial"/>
                <a:sym typeface="Arial"/>
              </a:rPr>
            </a:br>
            <a:r>
              <a:rPr lang="en-US" sz="2000">
                <a:solidFill>
                  <a:srgbClr val="C45427"/>
                </a:solidFill>
                <a:latin typeface="Arial"/>
                <a:ea typeface="Arial"/>
                <a:cs typeface="Arial"/>
                <a:sym typeface="Arial"/>
              </a:rPr>
              <a:t>Fall 2019</a:t>
            </a:r>
            <a:endParaRPr sz="2000">
              <a:solidFill>
                <a:srgbClr val="C45427"/>
              </a:solidFill>
              <a:latin typeface="Arial"/>
              <a:ea typeface="Arial"/>
              <a:cs typeface="Arial"/>
              <a:sym typeface="Arial"/>
            </a:endParaRPr>
          </a:p>
        </p:txBody>
      </p:sp>
      <p:sp>
        <p:nvSpPr>
          <p:cNvPr id="117" name="Google Shape;117;p7"/>
          <p:cNvSpPr txBox="1"/>
          <p:nvPr/>
        </p:nvSpPr>
        <p:spPr>
          <a:xfrm>
            <a:off x="8374916" y="1534353"/>
            <a:ext cx="2283005" cy="707886"/>
          </a:xfrm>
          <a:prstGeom prst="rect">
            <a:avLst/>
          </a:prstGeom>
          <a:noFill/>
          <a:ln>
            <a:noFill/>
          </a:ln>
        </p:spPr>
        <p:txBody>
          <a:bodyPr anchorCtr="0" anchor="t" bIns="45700" lIns="91425" spcFirstLastPara="1" rIns="91425" wrap="square" tIns="45700">
            <a:spAutoFit/>
          </a:bodyPr>
          <a:lstStyle/>
          <a:p>
            <a:pPr indent="0" lvl="0" marL="0" marR="0" rtl="0" algn="l">
              <a:spcBef>
                <a:spcPts val="0"/>
              </a:spcBef>
              <a:spcAft>
                <a:spcPts val="0"/>
              </a:spcAft>
              <a:buNone/>
            </a:pPr>
            <a:r>
              <a:rPr b="1" lang="en-US" sz="2000">
                <a:solidFill>
                  <a:schemeClr val="dk1"/>
                </a:solidFill>
                <a:latin typeface="Arial"/>
                <a:ea typeface="Arial"/>
                <a:cs typeface="Arial"/>
                <a:sym typeface="Arial"/>
              </a:rPr>
              <a:t>Testing required, </a:t>
            </a:r>
            <a:br>
              <a:rPr b="1" lang="en-US" sz="2000">
                <a:solidFill>
                  <a:schemeClr val="dk1"/>
                </a:solidFill>
                <a:latin typeface="Arial"/>
                <a:ea typeface="Arial"/>
                <a:cs typeface="Arial"/>
                <a:sym typeface="Arial"/>
              </a:rPr>
            </a:br>
            <a:r>
              <a:rPr lang="en-US" sz="2000">
                <a:solidFill>
                  <a:schemeClr val="accent5"/>
                </a:solidFill>
                <a:latin typeface="Arial"/>
                <a:ea typeface="Arial"/>
                <a:cs typeface="Arial"/>
                <a:sym typeface="Arial"/>
              </a:rPr>
              <a:t>Fall 2024</a:t>
            </a:r>
            <a:endParaRPr sz="2000">
              <a:solidFill>
                <a:schemeClr val="accent5"/>
              </a:solidFill>
              <a:latin typeface="Arial"/>
              <a:ea typeface="Arial"/>
              <a:cs typeface="Arial"/>
              <a:sym typeface="Arial"/>
            </a:endParaRPr>
          </a:p>
        </p:txBody>
      </p:sp>
      <p:sp>
        <p:nvSpPr>
          <p:cNvPr id="118" name="Google Shape;118;p7"/>
          <p:cNvSpPr/>
          <p:nvPr/>
        </p:nvSpPr>
        <p:spPr>
          <a:xfrm>
            <a:off x="4390404" y="2573969"/>
            <a:ext cx="3862310" cy="2862322"/>
          </a:xfrm>
          <a:prstGeom prst="rect">
            <a:avLst/>
          </a:prstGeom>
          <a:noFill/>
          <a:ln>
            <a:noFill/>
          </a:ln>
        </p:spPr>
        <p:txBody>
          <a:bodyPr anchorCtr="0" anchor="t" bIns="45700" lIns="91425" spcFirstLastPara="1" rIns="91425" wrap="square" tIns="45700">
            <a:spAutoFit/>
          </a:bodyPr>
          <a:lstStyle/>
          <a:p>
            <a:pPr indent="-342900" lvl="0" marL="342900" marR="5080" rtl="0" algn="l">
              <a:spcBef>
                <a:spcPts val="0"/>
              </a:spcBef>
              <a:spcAft>
                <a:spcPts val="0"/>
              </a:spcAft>
              <a:buClr>
                <a:schemeClr val="dk1"/>
              </a:buClr>
              <a:buSzPts val="1800"/>
              <a:buFont typeface="Arial"/>
              <a:buChar char="•"/>
            </a:pPr>
            <a:r>
              <a:rPr lang="en-US" sz="1800">
                <a:solidFill>
                  <a:schemeClr val="dk1"/>
                </a:solidFill>
                <a:latin typeface="Arial"/>
                <a:ea typeface="Arial"/>
                <a:cs typeface="Arial"/>
                <a:sym typeface="Arial"/>
              </a:rPr>
              <a:t>University of Chicago</a:t>
            </a:r>
            <a:endParaRPr/>
          </a:p>
          <a:p>
            <a:pPr indent="-342900" lvl="0" marL="342900" marR="5080" rtl="0" algn="l">
              <a:spcBef>
                <a:spcPts val="0"/>
              </a:spcBef>
              <a:spcAft>
                <a:spcPts val="0"/>
              </a:spcAft>
              <a:buClr>
                <a:schemeClr val="dk1"/>
              </a:buClr>
              <a:buSzPts val="1800"/>
              <a:buFont typeface="Arial"/>
              <a:buChar char="•"/>
            </a:pPr>
            <a:r>
              <a:rPr lang="en-US" sz="1800">
                <a:solidFill>
                  <a:schemeClr val="dk1"/>
                </a:solidFill>
                <a:latin typeface="Arial"/>
                <a:ea typeface="Arial"/>
                <a:cs typeface="Arial"/>
                <a:sym typeface="Arial"/>
              </a:rPr>
              <a:t>Wake Forest University</a:t>
            </a:r>
            <a:endParaRPr/>
          </a:p>
          <a:p>
            <a:pPr indent="-342900" lvl="0" marL="342900" marR="5080" rtl="0" algn="l">
              <a:spcBef>
                <a:spcPts val="0"/>
              </a:spcBef>
              <a:spcAft>
                <a:spcPts val="0"/>
              </a:spcAft>
              <a:buClr>
                <a:schemeClr val="dk1"/>
              </a:buClr>
              <a:buSzPts val="1800"/>
              <a:buFont typeface="Arial"/>
              <a:buChar char="•"/>
            </a:pPr>
            <a:r>
              <a:rPr lang="en-US" sz="1800">
                <a:solidFill>
                  <a:schemeClr val="dk1"/>
                </a:solidFill>
                <a:latin typeface="Arial"/>
                <a:ea typeface="Arial"/>
                <a:cs typeface="Arial"/>
                <a:sym typeface="Arial"/>
              </a:rPr>
              <a:t>University of Rochester</a:t>
            </a:r>
            <a:endParaRPr/>
          </a:p>
          <a:p>
            <a:pPr indent="-342900" lvl="0" marL="342900" marR="5080" rtl="0" algn="l">
              <a:spcBef>
                <a:spcPts val="0"/>
              </a:spcBef>
              <a:spcAft>
                <a:spcPts val="0"/>
              </a:spcAft>
              <a:buClr>
                <a:schemeClr val="dk1"/>
              </a:buClr>
              <a:buSzPts val="1800"/>
              <a:buFont typeface="Arial"/>
              <a:buChar char="•"/>
            </a:pPr>
            <a:r>
              <a:rPr lang="en-US" sz="1800">
                <a:solidFill>
                  <a:schemeClr val="dk1"/>
                </a:solidFill>
                <a:latin typeface="Arial"/>
                <a:ea typeface="Arial"/>
                <a:cs typeface="Arial"/>
                <a:sym typeface="Arial"/>
              </a:rPr>
              <a:t>Brandeis University</a:t>
            </a:r>
            <a:endParaRPr/>
          </a:p>
          <a:p>
            <a:pPr indent="-342900" lvl="0" marL="342900" marR="5080" rtl="0" algn="l">
              <a:spcBef>
                <a:spcPts val="0"/>
              </a:spcBef>
              <a:spcAft>
                <a:spcPts val="0"/>
              </a:spcAft>
              <a:buClr>
                <a:schemeClr val="dk1"/>
              </a:buClr>
              <a:buSzPts val="1800"/>
              <a:buFont typeface="Arial"/>
              <a:buChar char="•"/>
            </a:pPr>
            <a:r>
              <a:rPr lang="en-US" sz="1800">
                <a:solidFill>
                  <a:schemeClr val="dk1"/>
                </a:solidFill>
                <a:latin typeface="Arial"/>
                <a:ea typeface="Arial"/>
                <a:cs typeface="Arial"/>
                <a:sym typeface="Arial"/>
              </a:rPr>
              <a:t>Case Western Reserve</a:t>
            </a:r>
            <a:endParaRPr/>
          </a:p>
          <a:p>
            <a:pPr indent="-342900" lvl="0" marL="342900" marR="5080" rtl="0" algn="l">
              <a:spcBef>
                <a:spcPts val="0"/>
              </a:spcBef>
              <a:spcAft>
                <a:spcPts val="0"/>
              </a:spcAft>
              <a:buClr>
                <a:schemeClr val="dk1"/>
              </a:buClr>
              <a:buSzPts val="1800"/>
              <a:buFont typeface="Arial"/>
              <a:buChar char="•"/>
            </a:pPr>
            <a:r>
              <a:rPr lang="en-US" sz="1800">
                <a:solidFill>
                  <a:schemeClr val="dk1"/>
                </a:solidFill>
                <a:latin typeface="Arial"/>
                <a:ea typeface="Arial"/>
                <a:cs typeface="Arial"/>
                <a:sym typeface="Arial"/>
              </a:rPr>
              <a:t>Bowdoin College</a:t>
            </a:r>
            <a:endParaRPr/>
          </a:p>
          <a:p>
            <a:pPr indent="-342900" lvl="0" marL="342900" marR="5080" rtl="0" algn="l">
              <a:spcBef>
                <a:spcPts val="0"/>
              </a:spcBef>
              <a:spcAft>
                <a:spcPts val="0"/>
              </a:spcAft>
              <a:buClr>
                <a:schemeClr val="dk1"/>
              </a:buClr>
              <a:buSzPts val="1800"/>
              <a:buFont typeface="Arial"/>
              <a:buChar char="•"/>
            </a:pPr>
            <a:r>
              <a:rPr lang="en-US" sz="1800">
                <a:solidFill>
                  <a:schemeClr val="dk1"/>
                </a:solidFill>
                <a:latin typeface="Arial"/>
                <a:ea typeface="Arial"/>
                <a:cs typeface="Arial"/>
                <a:sym typeface="Arial"/>
              </a:rPr>
              <a:t>Smith College</a:t>
            </a:r>
            <a:endParaRPr/>
          </a:p>
          <a:p>
            <a:pPr indent="-342900" lvl="0" marL="342900" marR="5080" rtl="0" algn="l">
              <a:spcBef>
                <a:spcPts val="0"/>
              </a:spcBef>
              <a:spcAft>
                <a:spcPts val="0"/>
              </a:spcAft>
              <a:buClr>
                <a:schemeClr val="dk1"/>
              </a:buClr>
              <a:buSzPts val="1800"/>
              <a:buFont typeface="Arial"/>
              <a:buChar char="•"/>
            </a:pPr>
            <a:r>
              <a:rPr lang="en-US" sz="1800">
                <a:solidFill>
                  <a:schemeClr val="dk1"/>
                </a:solidFill>
                <a:latin typeface="Arial"/>
                <a:ea typeface="Arial"/>
                <a:cs typeface="Arial"/>
                <a:sym typeface="Arial"/>
              </a:rPr>
              <a:t>Wesleyan University</a:t>
            </a:r>
            <a:endParaRPr/>
          </a:p>
          <a:p>
            <a:pPr indent="-342900" lvl="0" marL="342900" marR="5080" rtl="0" algn="l">
              <a:spcBef>
                <a:spcPts val="0"/>
              </a:spcBef>
              <a:spcAft>
                <a:spcPts val="0"/>
              </a:spcAft>
              <a:buClr>
                <a:schemeClr val="dk1"/>
              </a:buClr>
              <a:buSzPts val="1800"/>
              <a:buFont typeface="Arial"/>
              <a:buChar char="•"/>
            </a:pPr>
            <a:r>
              <a:rPr lang="en-US" sz="1800">
                <a:solidFill>
                  <a:schemeClr val="dk1"/>
                </a:solidFill>
                <a:latin typeface="Arial"/>
                <a:ea typeface="Arial"/>
                <a:cs typeface="Arial"/>
                <a:sym typeface="Arial"/>
              </a:rPr>
              <a:t>Colby College</a:t>
            </a:r>
            <a:endParaRPr/>
          </a:p>
          <a:p>
            <a:pPr indent="-342900" lvl="0" marL="342900" marR="5080" rtl="0" algn="l">
              <a:spcBef>
                <a:spcPts val="0"/>
              </a:spcBef>
              <a:spcAft>
                <a:spcPts val="0"/>
              </a:spcAft>
              <a:buClr>
                <a:schemeClr val="dk1"/>
              </a:buClr>
              <a:buSzPts val="1800"/>
              <a:buFont typeface="Arial"/>
              <a:buChar char="•"/>
            </a:pPr>
            <a:r>
              <a:rPr lang="en-US" sz="1800">
                <a:solidFill>
                  <a:schemeClr val="dk1"/>
                </a:solidFill>
                <a:latin typeface="Arial"/>
                <a:ea typeface="Arial"/>
                <a:cs typeface="Arial"/>
                <a:sym typeface="Arial"/>
              </a:rPr>
              <a:t>Bates College</a:t>
            </a:r>
            <a:endParaRPr/>
          </a:p>
        </p:txBody>
      </p:sp>
      <p:sp>
        <p:nvSpPr>
          <p:cNvPr id="119" name="Google Shape;119;p7"/>
          <p:cNvSpPr/>
          <p:nvPr/>
        </p:nvSpPr>
        <p:spPr>
          <a:xfrm>
            <a:off x="8303586" y="2573969"/>
            <a:ext cx="3118128" cy="2585323"/>
          </a:xfrm>
          <a:prstGeom prst="rect">
            <a:avLst/>
          </a:prstGeom>
          <a:noFill/>
          <a:ln>
            <a:noFill/>
          </a:ln>
        </p:spPr>
        <p:txBody>
          <a:bodyPr anchorCtr="0" anchor="t" bIns="45700" lIns="91425" spcFirstLastPara="1" rIns="91425" wrap="square" tIns="45700">
            <a:spAutoFit/>
          </a:bodyPr>
          <a:lstStyle/>
          <a:p>
            <a:pPr indent="-342900" lvl="0" marL="342900" marR="5080" rtl="0" algn="l">
              <a:spcBef>
                <a:spcPts val="0"/>
              </a:spcBef>
              <a:spcAft>
                <a:spcPts val="0"/>
              </a:spcAft>
              <a:buClr>
                <a:schemeClr val="dk1"/>
              </a:buClr>
              <a:buSzPts val="1800"/>
              <a:buFont typeface="Arial"/>
              <a:buChar char="•"/>
            </a:pPr>
            <a:r>
              <a:rPr lang="en-US" sz="1800">
                <a:solidFill>
                  <a:schemeClr val="dk1"/>
                </a:solidFill>
                <a:latin typeface="Arial"/>
                <a:ea typeface="Arial"/>
                <a:cs typeface="Arial"/>
                <a:sym typeface="Arial"/>
              </a:rPr>
              <a:t>MIT</a:t>
            </a:r>
            <a:endParaRPr/>
          </a:p>
          <a:p>
            <a:pPr indent="-342900" lvl="0" marL="342900" marR="5080" rtl="0" algn="l">
              <a:spcBef>
                <a:spcPts val="0"/>
              </a:spcBef>
              <a:spcAft>
                <a:spcPts val="0"/>
              </a:spcAft>
              <a:buClr>
                <a:schemeClr val="dk1"/>
              </a:buClr>
              <a:buSzPts val="1800"/>
              <a:buFont typeface="Arial"/>
              <a:buChar char="•"/>
            </a:pPr>
            <a:r>
              <a:rPr lang="en-US" sz="1800">
                <a:solidFill>
                  <a:schemeClr val="dk1"/>
                </a:solidFill>
                <a:latin typeface="Arial"/>
                <a:ea typeface="Arial"/>
                <a:cs typeface="Arial"/>
                <a:sym typeface="Arial"/>
              </a:rPr>
              <a:t>Georgetown University</a:t>
            </a:r>
            <a:endParaRPr/>
          </a:p>
          <a:p>
            <a:pPr indent="-342900" lvl="0" marL="342900" marR="5080" rtl="0" algn="l">
              <a:spcBef>
                <a:spcPts val="0"/>
              </a:spcBef>
              <a:spcAft>
                <a:spcPts val="0"/>
              </a:spcAft>
              <a:buClr>
                <a:schemeClr val="dk1"/>
              </a:buClr>
              <a:buSzPts val="1800"/>
              <a:buFont typeface="Arial"/>
              <a:buChar char="•"/>
            </a:pPr>
            <a:r>
              <a:rPr lang="en-US" sz="1800">
                <a:solidFill>
                  <a:schemeClr val="dk1"/>
                </a:solidFill>
                <a:latin typeface="Arial"/>
                <a:ea typeface="Arial"/>
                <a:cs typeface="Arial"/>
                <a:sym typeface="Arial"/>
              </a:rPr>
              <a:t>University of Florida</a:t>
            </a:r>
            <a:endParaRPr/>
          </a:p>
          <a:p>
            <a:pPr indent="-342900" lvl="0" marL="342900" marR="5080" rtl="0" algn="l">
              <a:spcBef>
                <a:spcPts val="0"/>
              </a:spcBef>
              <a:spcAft>
                <a:spcPts val="0"/>
              </a:spcAft>
              <a:buClr>
                <a:schemeClr val="dk1"/>
              </a:buClr>
              <a:buSzPts val="1800"/>
              <a:buFont typeface="Arial"/>
              <a:buChar char="•"/>
            </a:pPr>
            <a:r>
              <a:rPr lang="en-US" sz="1800">
                <a:solidFill>
                  <a:schemeClr val="dk1"/>
                </a:solidFill>
                <a:latin typeface="Arial"/>
                <a:ea typeface="Arial"/>
                <a:cs typeface="Arial"/>
                <a:sym typeface="Arial"/>
              </a:rPr>
              <a:t>Georgia Tech</a:t>
            </a:r>
            <a:endParaRPr/>
          </a:p>
          <a:p>
            <a:pPr indent="-342900" lvl="0" marL="342900" marR="5080" rtl="0" algn="l">
              <a:spcBef>
                <a:spcPts val="0"/>
              </a:spcBef>
              <a:spcAft>
                <a:spcPts val="0"/>
              </a:spcAft>
              <a:buClr>
                <a:schemeClr val="dk1"/>
              </a:buClr>
              <a:buSzPts val="1800"/>
              <a:buFont typeface="Arial"/>
              <a:buChar char="•"/>
            </a:pPr>
            <a:r>
              <a:rPr lang="en-US" sz="1800">
                <a:solidFill>
                  <a:schemeClr val="dk1"/>
                </a:solidFill>
                <a:latin typeface="Arial"/>
                <a:ea typeface="Arial"/>
                <a:cs typeface="Arial"/>
                <a:sym typeface="Arial"/>
              </a:rPr>
              <a:t>University of Georgia</a:t>
            </a:r>
            <a:endParaRPr/>
          </a:p>
          <a:p>
            <a:pPr indent="-342900" lvl="0" marL="342900" marR="5080" rtl="0" algn="l">
              <a:spcBef>
                <a:spcPts val="0"/>
              </a:spcBef>
              <a:spcAft>
                <a:spcPts val="0"/>
              </a:spcAft>
              <a:buClr>
                <a:schemeClr val="dk1"/>
              </a:buClr>
              <a:buSzPts val="1800"/>
              <a:buFont typeface="Arial"/>
              <a:buChar char="•"/>
            </a:pPr>
            <a:r>
              <a:rPr lang="en-US" sz="1800">
                <a:solidFill>
                  <a:schemeClr val="dk1"/>
                </a:solidFill>
                <a:latin typeface="Arial"/>
                <a:ea typeface="Arial"/>
                <a:cs typeface="Arial"/>
                <a:sym typeface="Arial"/>
              </a:rPr>
              <a:t>U.S. Naval Academy</a:t>
            </a:r>
            <a:endParaRPr/>
          </a:p>
          <a:p>
            <a:pPr indent="-342900" lvl="0" marL="342900" marR="5080" rtl="0" algn="l">
              <a:spcBef>
                <a:spcPts val="0"/>
              </a:spcBef>
              <a:spcAft>
                <a:spcPts val="0"/>
              </a:spcAft>
              <a:buClr>
                <a:schemeClr val="dk1"/>
              </a:buClr>
              <a:buSzPts val="1800"/>
              <a:buFont typeface="Arial"/>
              <a:buChar char="•"/>
            </a:pPr>
            <a:r>
              <a:rPr lang="en-US" sz="1800">
                <a:solidFill>
                  <a:schemeClr val="dk1"/>
                </a:solidFill>
                <a:latin typeface="Arial"/>
                <a:ea typeface="Arial"/>
                <a:cs typeface="Arial"/>
                <a:sym typeface="Arial"/>
              </a:rPr>
              <a:t>U.S. Military Academy</a:t>
            </a:r>
            <a:endParaRPr/>
          </a:p>
          <a:p>
            <a:pPr indent="-342900" lvl="0" marL="342900" marR="5080" rtl="0" algn="l">
              <a:spcBef>
                <a:spcPts val="0"/>
              </a:spcBef>
              <a:spcAft>
                <a:spcPts val="0"/>
              </a:spcAft>
              <a:buClr>
                <a:schemeClr val="dk1"/>
              </a:buClr>
              <a:buSzPts val="1800"/>
              <a:buFont typeface="Arial"/>
              <a:buChar char="•"/>
            </a:pPr>
            <a:r>
              <a:rPr lang="en-US" sz="1800">
                <a:solidFill>
                  <a:schemeClr val="dk1"/>
                </a:solidFill>
                <a:latin typeface="Arial"/>
                <a:ea typeface="Arial"/>
                <a:cs typeface="Arial"/>
                <a:sym typeface="Arial"/>
              </a:rPr>
              <a:t>U.S. Air Force Academy</a:t>
            </a:r>
            <a:endParaRPr/>
          </a:p>
          <a:p>
            <a:pPr indent="-342900" lvl="0" marL="342900" marR="5080" rtl="0" algn="l">
              <a:spcBef>
                <a:spcPts val="0"/>
              </a:spcBef>
              <a:spcAft>
                <a:spcPts val="0"/>
              </a:spcAft>
              <a:buClr>
                <a:schemeClr val="dk1"/>
              </a:buClr>
              <a:buSzPts val="1800"/>
              <a:buFont typeface="Arial"/>
              <a:buChar char="•"/>
            </a:pPr>
            <a:r>
              <a:rPr lang="en-US" sz="1800">
                <a:solidFill>
                  <a:schemeClr val="dk1"/>
                </a:solidFill>
                <a:latin typeface="Arial"/>
                <a:ea typeface="Arial"/>
                <a:cs typeface="Arial"/>
                <a:sym typeface="Arial"/>
              </a:rPr>
              <a:t>Purdue</a:t>
            </a:r>
            <a:endParaRPr/>
          </a:p>
        </p:txBody>
      </p:sp>
      <p:cxnSp>
        <p:nvCxnSpPr>
          <p:cNvPr id="120" name="Google Shape;120;p7"/>
          <p:cNvCxnSpPr/>
          <p:nvPr/>
        </p:nvCxnSpPr>
        <p:spPr>
          <a:xfrm>
            <a:off x="3802529" y="1135526"/>
            <a:ext cx="0" cy="4499177"/>
          </a:xfrm>
          <a:prstGeom prst="straightConnector1">
            <a:avLst/>
          </a:prstGeom>
          <a:noFill/>
          <a:ln cap="flat" cmpd="sng" w="12700">
            <a:solidFill>
              <a:srgbClr val="A5A5A5"/>
            </a:solidFill>
            <a:prstDash val="solid"/>
            <a:round/>
            <a:headEnd len="sm" w="sm" type="none"/>
            <a:tailEnd len="sm" w="sm" type="none"/>
          </a:ln>
        </p:spPr>
      </p:cxnSp>
      <p:sp>
        <p:nvSpPr>
          <p:cNvPr id="121" name="Google Shape;121;p7"/>
          <p:cNvSpPr txBox="1"/>
          <p:nvPr/>
        </p:nvSpPr>
        <p:spPr>
          <a:xfrm>
            <a:off x="776636" y="2908060"/>
            <a:ext cx="2601266" cy="954107"/>
          </a:xfrm>
          <a:prstGeom prst="rect">
            <a:avLst/>
          </a:prstGeom>
          <a:noFill/>
          <a:ln>
            <a:noFill/>
          </a:ln>
        </p:spPr>
        <p:txBody>
          <a:bodyPr anchorCtr="0" anchor="t" bIns="45700" lIns="91425" spcFirstLastPara="1" rIns="91425" wrap="square" tIns="45700">
            <a:spAutoFit/>
          </a:bodyPr>
          <a:lstStyle/>
          <a:p>
            <a:pPr indent="0" lvl="0" marL="0" marR="0" rtl="0" algn="l">
              <a:spcBef>
                <a:spcPts val="0"/>
              </a:spcBef>
              <a:spcAft>
                <a:spcPts val="0"/>
              </a:spcAft>
              <a:buNone/>
            </a:pPr>
            <a:r>
              <a:rPr lang="en-US" sz="2800">
                <a:solidFill>
                  <a:schemeClr val="dk1"/>
                </a:solidFill>
                <a:latin typeface="Arial"/>
                <a:ea typeface="Arial"/>
                <a:cs typeface="Arial"/>
                <a:sym typeface="Arial"/>
              </a:rPr>
              <a:t>Who are </a:t>
            </a:r>
            <a:r>
              <a:rPr b="1" lang="en-US" sz="2800">
                <a:solidFill>
                  <a:srgbClr val="C45427"/>
                </a:solidFill>
                <a:latin typeface="Arial"/>
                <a:ea typeface="Arial"/>
                <a:cs typeface="Arial"/>
                <a:sym typeface="Arial"/>
              </a:rPr>
              <a:t>these outliers?</a:t>
            </a:r>
            <a:endParaRPr b="1" sz="2800">
              <a:solidFill>
                <a:srgbClr val="C45427"/>
              </a:solidFill>
              <a:latin typeface="Arial"/>
              <a:ea typeface="Arial"/>
              <a:cs typeface="Arial"/>
              <a:sym typeface="Arial"/>
            </a:endParaRPr>
          </a:p>
        </p:txBody>
      </p:sp>
    </p:spTree>
  </p:cSld>
  <p:clrMapOvr>
    <a:masterClrMapping/>
  </p:clrMapOvr>
</p:sld>
</file>

<file path=ppt/slides/slide8.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126" name="Shape 126"/>
        <p:cNvGrpSpPr/>
        <p:nvPr/>
      </p:nvGrpSpPr>
      <p:grpSpPr>
        <a:xfrm>
          <a:off x="0" y="0"/>
          <a:ext cx="0" cy="0"/>
          <a:chOff x="0" y="0"/>
          <a:chExt cx="0" cy="0"/>
        </a:xfrm>
      </p:grpSpPr>
      <p:pic>
        <p:nvPicPr>
          <p:cNvPr descr="Chart, line chart&#10;&#10;Description automatically generated" id="127" name="Google Shape;127;p8"/>
          <p:cNvPicPr preferRelativeResize="0"/>
          <p:nvPr/>
        </p:nvPicPr>
        <p:blipFill rotWithShape="1">
          <a:blip r:embed="rId3">
            <a:alphaModFix/>
          </a:blip>
          <a:srcRect b="0" l="0" r="0" t="0"/>
          <a:stretch/>
        </p:blipFill>
        <p:spPr>
          <a:xfrm>
            <a:off x="4578175" y="1135526"/>
            <a:ext cx="6843539" cy="4499177"/>
          </a:xfrm>
          <a:prstGeom prst="rect">
            <a:avLst/>
          </a:prstGeom>
          <a:solidFill>
            <a:srgbClr val="ECECEC"/>
          </a:solidFill>
          <a:ln cap="sq" cmpd="sng" w="88900">
            <a:solidFill>
              <a:srgbClr val="FFFFFF"/>
            </a:solidFill>
            <a:prstDash val="solid"/>
            <a:miter lim="800000"/>
            <a:headEnd len="sm" w="sm" type="none"/>
            <a:tailEnd len="sm" w="sm" type="none"/>
          </a:ln>
          <a:effectLst>
            <a:outerShdw blurRad="55000" rotWithShape="0" algn="tl" dir="5400000" dist="18000">
              <a:srgbClr val="000000">
                <a:alpha val="40000"/>
              </a:srgbClr>
            </a:outerShdw>
          </a:effectLst>
        </p:spPr>
      </p:pic>
      <p:cxnSp>
        <p:nvCxnSpPr>
          <p:cNvPr id="128" name="Google Shape;128;p8"/>
          <p:cNvCxnSpPr/>
          <p:nvPr/>
        </p:nvCxnSpPr>
        <p:spPr>
          <a:xfrm>
            <a:off x="3544345" y="1135526"/>
            <a:ext cx="0" cy="4499177"/>
          </a:xfrm>
          <a:prstGeom prst="straightConnector1">
            <a:avLst/>
          </a:prstGeom>
          <a:noFill/>
          <a:ln cap="flat" cmpd="sng" w="12700">
            <a:solidFill>
              <a:srgbClr val="A5A5A5"/>
            </a:solidFill>
            <a:prstDash val="solid"/>
            <a:round/>
            <a:headEnd len="sm" w="sm" type="none"/>
            <a:tailEnd len="sm" w="sm" type="none"/>
          </a:ln>
        </p:spPr>
      </p:cxnSp>
      <p:sp>
        <p:nvSpPr>
          <p:cNvPr id="129" name="Google Shape;129;p8"/>
          <p:cNvSpPr txBox="1"/>
          <p:nvPr/>
        </p:nvSpPr>
        <p:spPr>
          <a:xfrm>
            <a:off x="776636" y="2951946"/>
            <a:ext cx="2601266" cy="954107"/>
          </a:xfrm>
          <a:prstGeom prst="rect">
            <a:avLst/>
          </a:prstGeom>
          <a:noFill/>
          <a:ln>
            <a:noFill/>
          </a:ln>
        </p:spPr>
        <p:txBody>
          <a:bodyPr anchorCtr="0" anchor="t" bIns="45700" lIns="91425" spcFirstLastPara="1" rIns="91425" wrap="square" tIns="45700">
            <a:spAutoFit/>
          </a:bodyPr>
          <a:lstStyle/>
          <a:p>
            <a:pPr indent="0" lvl="0" marL="0" marR="0" rtl="0" algn="l">
              <a:spcBef>
                <a:spcPts val="0"/>
              </a:spcBef>
              <a:spcAft>
                <a:spcPts val="0"/>
              </a:spcAft>
              <a:buNone/>
            </a:pPr>
            <a:r>
              <a:rPr lang="en-US" sz="2800">
                <a:solidFill>
                  <a:schemeClr val="dk1"/>
                </a:solidFill>
                <a:latin typeface="Arial"/>
                <a:ea typeface="Arial"/>
                <a:cs typeface="Arial"/>
                <a:sym typeface="Arial"/>
              </a:rPr>
              <a:t>What about </a:t>
            </a:r>
            <a:r>
              <a:rPr b="1" lang="en-US" sz="2800">
                <a:solidFill>
                  <a:srgbClr val="C45427"/>
                </a:solidFill>
                <a:latin typeface="Arial"/>
                <a:ea typeface="Arial"/>
                <a:cs typeface="Arial"/>
                <a:sym typeface="Arial"/>
              </a:rPr>
              <a:t>test-free?</a:t>
            </a:r>
            <a:endParaRPr b="1" sz="2800">
              <a:solidFill>
                <a:srgbClr val="C45427"/>
              </a:solidFill>
              <a:latin typeface="Arial"/>
              <a:ea typeface="Arial"/>
              <a:cs typeface="Arial"/>
              <a:sym typeface="Arial"/>
            </a:endParaRPr>
          </a:p>
        </p:txBody>
      </p:sp>
    </p:spTree>
  </p:cSld>
  <p:clrMapOvr>
    <a:masterClrMapping/>
  </p:clrMapOvr>
</p:sld>
</file>

<file path=ppt/slides/slide9.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134" name="Shape 134"/>
        <p:cNvGrpSpPr/>
        <p:nvPr/>
      </p:nvGrpSpPr>
      <p:grpSpPr>
        <a:xfrm>
          <a:off x="0" y="0"/>
          <a:ext cx="0" cy="0"/>
          <a:chOff x="0" y="0"/>
          <a:chExt cx="0" cy="0"/>
        </a:xfrm>
      </p:grpSpPr>
      <p:pic>
        <p:nvPicPr>
          <p:cNvPr descr="Map&#10;&#10;Description automatically generated with low confidence" id="135" name="Google Shape;135;p9"/>
          <p:cNvPicPr preferRelativeResize="0"/>
          <p:nvPr/>
        </p:nvPicPr>
        <p:blipFill rotWithShape="1">
          <a:blip r:embed="rId3">
            <a:alphaModFix/>
          </a:blip>
          <a:srcRect b="0" l="0" r="0" t="0"/>
          <a:stretch/>
        </p:blipFill>
        <p:spPr>
          <a:xfrm>
            <a:off x="2366682" y="70890"/>
            <a:ext cx="9831668" cy="6706874"/>
          </a:xfrm>
          <a:prstGeom prst="rect">
            <a:avLst/>
          </a:prstGeom>
          <a:noFill/>
          <a:ln>
            <a:noFill/>
          </a:ln>
        </p:spPr>
      </p:pic>
      <p:cxnSp>
        <p:nvCxnSpPr>
          <p:cNvPr id="136" name="Google Shape;136;p9"/>
          <p:cNvCxnSpPr/>
          <p:nvPr/>
        </p:nvCxnSpPr>
        <p:spPr>
          <a:xfrm>
            <a:off x="4092985" y="1694965"/>
            <a:ext cx="0" cy="3380298"/>
          </a:xfrm>
          <a:prstGeom prst="straightConnector1">
            <a:avLst/>
          </a:prstGeom>
          <a:noFill/>
          <a:ln cap="flat" cmpd="sng" w="12700">
            <a:solidFill>
              <a:srgbClr val="A5A5A5"/>
            </a:solidFill>
            <a:prstDash val="solid"/>
            <a:round/>
            <a:headEnd len="sm" w="sm" type="none"/>
            <a:tailEnd len="sm" w="sm" type="none"/>
          </a:ln>
        </p:spPr>
      </p:cxnSp>
      <p:sp>
        <p:nvSpPr>
          <p:cNvPr id="137" name="Google Shape;137;p9"/>
          <p:cNvSpPr txBox="1"/>
          <p:nvPr/>
        </p:nvSpPr>
        <p:spPr>
          <a:xfrm>
            <a:off x="776635" y="2692617"/>
            <a:ext cx="2923989" cy="1384995"/>
          </a:xfrm>
          <a:prstGeom prst="rect">
            <a:avLst/>
          </a:prstGeom>
          <a:noFill/>
          <a:ln>
            <a:noFill/>
          </a:ln>
        </p:spPr>
        <p:txBody>
          <a:bodyPr anchorCtr="0" anchor="t" bIns="45700" lIns="91425" spcFirstLastPara="1" rIns="91425" wrap="square" tIns="45700">
            <a:spAutoFit/>
          </a:bodyPr>
          <a:lstStyle/>
          <a:p>
            <a:pPr indent="0" lvl="0" marL="0" marR="0" rtl="0" algn="l">
              <a:spcBef>
                <a:spcPts val="0"/>
              </a:spcBef>
              <a:spcAft>
                <a:spcPts val="0"/>
              </a:spcAft>
              <a:buNone/>
            </a:pPr>
            <a:r>
              <a:rPr lang="en-US" sz="2800">
                <a:solidFill>
                  <a:schemeClr val="dk1"/>
                </a:solidFill>
                <a:latin typeface="Arial"/>
                <a:ea typeface="Arial"/>
                <a:cs typeface="Arial"/>
                <a:sym typeface="Arial"/>
              </a:rPr>
              <a:t>Will others </a:t>
            </a:r>
            <a:r>
              <a:rPr b="1" lang="en-US" sz="2800">
                <a:solidFill>
                  <a:srgbClr val="C45427"/>
                </a:solidFill>
                <a:latin typeface="Arial"/>
                <a:ea typeface="Arial"/>
                <a:cs typeface="Arial"/>
                <a:sym typeface="Arial"/>
              </a:rPr>
              <a:t>follow in the UC’s footsteps?</a:t>
            </a:r>
            <a:endParaRPr b="1" sz="2800">
              <a:solidFill>
                <a:srgbClr val="C45427"/>
              </a:solidFill>
              <a:latin typeface="Arial"/>
              <a:ea typeface="Arial"/>
              <a:cs typeface="Arial"/>
              <a:sym typeface="Arial"/>
            </a:endParaRPr>
          </a:p>
        </p:txBody>
      </p:sp>
    </p:spTree>
  </p:cSld>
  <p:clrMapOvr>
    <a:masterClrMapping/>
  </p:clrMapOvr>
</p:sld>
</file>

<file path=ppt/slides/slide10.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142" name="Shape 142"/>
        <p:cNvGrpSpPr/>
        <p:nvPr/>
      </p:nvGrpSpPr>
      <p:grpSpPr>
        <a:xfrm>
          <a:off x="0" y="0"/>
          <a:ext cx="0" cy="0"/>
          <a:chOff x="0" y="0"/>
          <a:chExt cx="0" cy="0"/>
        </a:xfrm>
      </p:grpSpPr>
      <p:grpSp>
        <p:nvGrpSpPr>
          <p:cNvPr id="143" name="Google Shape;143;p10"/>
          <p:cNvGrpSpPr/>
          <p:nvPr/>
        </p:nvGrpSpPr>
        <p:grpSpPr>
          <a:xfrm>
            <a:off x="3882911" y="617099"/>
            <a:ext cx="7905077" cy="5623801"/>
            <a:chOff x="4082080" y="781819"/>
            <a:chExt cx="7905077" cy="5623801"/>
          </a:xfrm>
        </p:grpSpPr>
        <p:pic>
          <p:nvPicPr>
            <p:cNvPr id="144" name="Google Shape;144;p10"/>
            <p:cNvPicPr preferRelativeResize="0"/>
            <p:nvPr/>
          </p:nvPicPr>
          <p:blipFill rotWithShape="1">
            <a:blip r:embed="rId3">
              <a:alphaModFix/>
            </a:blip>
            <a:srcRect b="0" l="0" r="0" t="0"/>
            <a:stretch/>
          </p:blipFill>
          <p:spPr>
            <a:xfrm>
              <a:off x="4082080" y="781819"/>
              <a:ext cx="7905077" cy="5582124"/>
            </a:xfrm>
            <a:prstGeom prst="rect">
              <a:avLst/>
            </a:prstGeom>
            <a:noFill/>
            <a:ln>
              <a:noFill/>
            </a:ln>
          </p:spPr>
        </p:pic>
        <p:sp>
          <p:nvSpPr>
            <p:cNvPr id="145" name="Google Shape;145;p10"/>
            <p:cNvSpPr/>
            <p:nvPr/>
          </p:nvSpPr>
          <p:spPr>
            <a:xfrm>
              <a:off x="4173978" y="6128621"/>
              <a:ext cx="4302216" cy="276999"/>
            </a:xfrm>
            <a:prstGeom prst="rect">
              <a:avLst/>
            </a:prstGeom>
            <a:noFill/>
            <a:ln>
              <a:noFill/>
            </a:ln>
          </p:spPr>
          <p:txBody>
            <a:bodyPr anchorCtr="0" anchor="t" bIns="45700" lIns="91425" spcFirstLastPara="1" rIns="91425" wrap="square" tIns="45700">
              <a:spAutoFit/>
            </a:bodyPr>
            <a:lstStyle/>
            <a:p>
              <a:pPr indent="0" lvl="0" marL="0" marR="0" rtl="0" algn="l">
                <a:spcBef>
                  <a:spcPts val="0"/>
                </a:spcBef>
                <a:spcAft>
                  <a:spcPts val="0"/>
                </a:spcAft>
                <a:buNone/>
              </a:pPr>
              <a:r>
                <a:rPr i="1" lang="en-US" sz="1200">
                  <a:solidFill>
                    <a:srgbClr val="7F7F7F"/>
                  </a:solidFill>
                  <a:latin typeface="Arial"/>
                  <a:ea typeface="Arial"/>
                  <a:cs typeface="Arial"/>
                  <a:sym typeface="Arial"/>
                </a:rPr>
                <a:t>Source: </a:t>
              </a:r>
              <a:r>
                <a:rPr b="1" i="1" lang="en-US" sz="1200">
                  <a:solidFill>
                    <a:srgbClr val="7F7F7F"/>
                  </a:solidFill>
                  <a:latin typeface="Arial"/>
                  <a:ea typeface="Arial"/>
                  <a:cs typeface="Arial"/>
                  <a:sym typeface="Arial"/>
                </a:rPr>
                <a:t>American Freshman </a:t>
              </a:r>
              <a:r>
                <a:rPr i="1" lang="en-US" sz="1200">
                  <a:solidFill>
                    <a:srgbClr val="7F7F7F"/>
                  </a:solidFill>
                  <a:latin typeface="Arial"/>
                  <a:ea typeface="Arial"/>
                  <a:cs typeface="Arial"/>
                  <a:sym typeface="Arial"/>
                </a:rPr>
                <a:t>survey, HERI @ UCLA</a:t>
              </a:r>
              <a:endParaRPr/>
            </a:p>
          </p:txBody>
        </p:sp>
      </p:grpSp>
      <p:cxnSp>
        <p:nvCxnSpPr>
          <p:cNvPr id="146" name="Google Shape;146;p10"/>
          <p:cNvCxnSpPr/>
          <p:nvPr/>
        </p:nvCxnSpPr>
        <p:spPr>
          <a:xfrm>
            <a:off x="3576616" y="663112"/>
            <a:ext cx="0" cy="5444005"/>
          </a:xfrm>
          <a:prstGeom prst="straightConnector1">
            <a:avLst/>
          </a:prstGeom>
          <a:noFill/>
          <a:ln cap="flat" cmpd="sng" w="12700">
            <a:solidFill>
              <a:srgbClr val="A5A5A5"/>
            </a:solidFill>
            <a:prstDash val="solid"/>
            <a:round/>
            <a:headEnd len="sm" w="sm" type="none"/>
            <a:tailEnd len="sm" w="sm" type="none"/>
          </a:ln>
        </p:spPr>
      </p:cxnSp>
      <p:sp>
        <p:nvSpPr>
          <p:cNvPr id="147" name="Google Shape;147;p10"/>
          <p:cNvSpPr txBox="1"/>
          <p:nvPr/>
        </p:nvSpPr>
        <p:spPr>
          <a:xfrm>
            <a:off x="776636" y="2736503"/>
            <a:ext cx="2601266" cy="1384995"/>
          </a:xfrm>
          <a:prstGeom prst="rect">
            <a:avLst/>
          </a:prstGeom>
          <a:noFill/>
          <a:ln>
            <a:noFill/>
          </a:ln>
        </p:spPr>
        <p:txBody>
          <a:bodyPr anchorCtr="0" anchor="t" bIns="45700" lIns="91425" spcFirstLastPara="1" rIns="91425" wrap="square" tIns="45700">
            <a:spAutoFit/>
          </a:bodyPr>
          <a:lstStyle/>
          <a:p>
            <a:pPr indent="0" lvl="0" marL="0" marR="0" rtl="0" algn="l">
              <a:spcBef>
                <a:spcPts val="0"/>
              </a:spcBef>
              <a:spcAft>
                <a:spcPts val="0"/>
              </a:spcAft>
              <a:buNone/>
            </a:pPr>
            <a:r>
              <a:rPr lang="en-US" sz="2800">
                <a:solidFill>
                  <a:schemeClr val="dk1"/>
                </a:solidFill>
                <a:latin typeface="Arial"/>
                <a:ea typeface="Arial"/>
                <a:cs typeface="Arial"/>
                <a:sym typeface="Arial"/>
              </a:rPr>
              <a:t>Testing as </a:t>
            </a:r>
            <a:r>
              <a:rPr b="1" lang="en-US" sz="2800">
                <a:solidFill>
                  <a:srgbClr val="C45427"/>
                </a:solidFill>
                <a:latin typeface="Arial"/>
                <a:ea typeface="Arial"/>
                <a:cs typeface="Arial"/>
                <a:sym typeface="Arial"/>
              </a:rPr>
              <a:t>additional differentiator</a:t>
            </a:r>
            <a:endParaRPr b="1" sz="2800">
              <a:solidFill>
                <a:srgbClr val="C45427"/>
              </a:solidFill>
              <a:latin typeface="Arial"/>
              <a:ea typeface="Arial"/>
              <a:cs typeface="Arial"/>
              <a:sym typeface="Arial"/>
            </a:endParaRPr>
          </a:p>
        </p:txBody>
      </p:sp>
    </p:spTree>
  </p:cSld>
  <p:clrMapOvr>
    <a:masterClrMapping/>
  </p:clrMapOvr>
</p:sld>
</file>

<file path=ppt/slides/slide11.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151" name="Shape 151"/>
        <p:cNvGrpSpPr/>
        <p:nvPr/>
      </p:nvGrpSpPr>
      <p:grpSpPr>
        <a:xfrm>
          <a:off x="0" y="0"/>
          <a:ext cx="0" cy="0"/>
          <a:chOff x="0" y="0"/>
          <a:chExt cx="0" cy="0"/>
        </a:xfrm>
      </p:grpSpPr>
      <p:grpSp>
        <p:nvGrpSpPr>
          <p:cNvPr id="152" name="Google Shape;152;p11"/>
          <p:cNvGrpSpPr/>
          <p:nvPr/>
        </p:nvGrpSpPr>
        <p:grpSpPr>
          <a:xfrm>
            <a:off x="0" y="-12868"/>
            <a:ext cx="12198350" cy="6877455"/>
            <a:chOff x="0" y="-12868"/>
            <a:chExt cx="12198350" cy="6877455"/>
          </a:xfrm>
        </p:grpSpPr>
        <p:pic>
          <p:nvPicPr>
            <p:cNvPr id="153" name="Google Shape;153;p11"/>
            <p:cNvPicPr preferRelativeResize="0"/>
            <p:nvPr/>
          </p:nvPicPr>
          <p:blipFill rotWithShape="1">
            <a:blip r:embed="rId3">
              <a:alphaModFix/>
            </a:blip>
            <a:srcRect b="0" l="0" r="0" t="0"/>
            <a:stretch/>
          </p:blipFill>
          <p:spPr>
            <a:xfrm>
              <a:off x="2809462" y="0"/>
              <a:ext cx="9388888" cy="6864586"/>
            </a:xfrm>
            <a:prstGeom prst="rect">
              <a:avLst/>
            </a:prstGeom>
            <a:noFill/>
            <a:ln>
              <a:noFill/>
            </a:ln>
          </p:spPr>
        </p:pic>
        <p:sp>
          <p:nvSpPr>
            <p:cNvPr id="154" name="Google Shape;154;p11"/>
            <p:cNvSpPr/>
            <p:nvPr/>
          </p:nvSpPr>
          <p:spPr>
            <a:xfrm flipH="1">
              <a:off x="0" y="-12868"/>
              <a:ext cx="6133575" cy="6877455"/>
            </a:xfrm>
            <a:prstGeom prst="parallelogram">
              <a:avLst>
                <a:gd fmla="val 25000" name="adj"/>
              </a:avLst>
            </a:prstGeom>
            <a:solidFill>
              <a:schemeClr val="lt1"/>
            </a:solidFill>
            <a:ln>
              <a:noFill/>
            </a:ln>
          </p:spPr>
          <p:txBody>
            <a:bodyPr anchorCtr="0" anchor="ctr" bIns="45700" lIns="91425" spcFirstLastPara="1" rIns="91425" wrap="square" tIns="45700">
              <a:noAutofit/>
            </a:bodyPr>
            <a:lstStyle/>
            <a:p>
              <a:pPr indent="0" lvl="0" marL="0" marR="0" rtl="0" algn="ctr">
                <a:spcBef>
                  <a:spcPts val="0"/>
                </a:spcBef>
                <a:spcAft>
                  <a:spcPts val="0"/>
                </a:spcAft>
                <a:buNone/>
              </a:pPr>
              <a:r>
                <a:t/>
              </a:r>
              <a:endParaRPr sz="2100">
                <a:solidFill>
                  <a:schemeClr val="lt1"/>
                </a:solidFill>
                <a:latin typeface="Calibri"/>
                <a:ea typeface="Calibri"/>
                <a:cs typeface="Calibri"/>
                <a:sym typeface="Calibri"/>
              </a:endParaRPr>
            </a:p>
          </p:txBody>
        </p:sp>
      </p:grpSp>
      <p:sp>
        <p:nvSpPr>
          <p:cNvPr id="155" name="Google Shape;155;p11"/>
          <p:cNvSpPr txBox="1"/>
          <p:nvPr/>
        </p:nvSpPr>
        <p:spPr>
          <a:xfrm>
            <a:off x="952500" y="3149600"/>
            <a:ext cx="184666" cy="415498"/>
          </a:xfrm>
          <a:prstGeom prst="rect">
            <a:avLst/>
          </a:prstGeom>
          <a:noFill/>
          <a:ln>
            <a:noFill/>
          </a:ln>
        </p:spPr>
        <p:txBody>
          <a:bodyPr anchorCtr="0" anchor="t" bIns="45700" lIns="91425" spcFirstLastPara="1" rIns="91425" wrap="square" tIns="45700">
            <a:spAutoFit/>
          </a:bodyPr>
          <a:lstStyle/>
          <a:p>
            <a:pPr indent="0" lvl="0" marL="0" marR="0" rtl="0" algn="l">
              <a:spcBef>
                <a:spcPts val="0"/>
              </a:spcBef>
              <a:spcAft>
                <a:spcPts val="0"/>
              </a:spcAft>
              <a:buNone/>
            </a:pPr>
            <a:r>
              <a:t/>
            </a:r>
            <a:endParaRPr sz="2100">
              <a:solidFill>
                <a:schemeClr val="dk1"/>
              </a:solidFill>
              <a:latin typeface="Calibri"/>
              <a:ea typeface="Calibri"/>
              <a:cs typeface="Calibri"/>
              <a:sym typeface="Calibri"/>
            </a:endParaRPr>
          </a:p>
        </p:txBody>
      </p:sp>
      <p:cxnSp>
        <p:nvCxnSpPr>
          <p:cNvPr id="156" name="Google Shape;156;p11"/>
          <p:cNvCxnSpPr/>
          <p:nvPr/>
        </p:nvCxnSpPr>
        <p:spPr>
          <a:xfrm>
            <a:off x="569843" y="4004727"/>
            <a:ext cx="4921899" cy="0"/>
          </a:xfrm>
          <a:prstGeom prst="straightConnector1">
            <a:avLst/>
          </a:prstGeom>
          <a:noFill/>
          <a:ln cap="flat" cmpd="sng" w="38100">
            <a:solidFill>
              <a:srgbClr val="C45427"/>
            </a:solidFill>
            <a:prstDash val="solid"/>
            <a:round/>
            <a:headEnd len="sm" w="sm" type="none"/>
            <a:tailEnd len="sm" w="sm" type="none"/>
          </a:ln>
        </p:spPr>
      </p:cxnSp>
      <p:sp>
        <p:nvSpPr>
          <p:cNvPr id="157" name="Google Shape;157;p11"/>
          <p:cNvSpPr/>
          <p:nvPr/>
        </p:nvSpPr>
        <p:spPr>
          <a:xfrm>
            <a:off x="455314" y="4117864"/>
            <a:ext cx="4351464" cy="785343"/>
          </a:xfrm>
          <a:prstGeom prst="rect">
            <a:avLst/>
          </a:prstGeom>
          <a:noFill/>
          <a:ln>
            <a:noFill/>
          </a:ln>
        </p:spPr>
        <p:txBody>
          <a:bodyPr anchorCtr="0" anchor="t" bIns="45700" lIns="91425" spcFirstLastPara="1" rIns="91425" wrap="square" tIns="45700">
            <a:spAutoFit/>
          </a:bodyPr>
          <a:lstStyle/>
          <a:p>
            <a:pPr indent="0" lvl="0" marL="0" marR="0" rtl="0" algn="l">
              <a:lnSpc>
                <a:spcPct val="150000"/>
              </a:lnSpc>
              <a:spcBef>
                <a:spcPts val="0"/>
              </a:spcBef>
              <a:spcAft>
                <a:spcPts val="0"/>
              </a:spcAft>
              <a:buNone/>
            </a:pPr>
            <a:r>
              <a:rPr lang="en-US" sz="1600">
                <a:solidFill>
                  <a:schemeClr val="dk1"/>
                </a:solidFill>
                <a:latin typeface="Arial"/>
                <a:ea typeface="Arial"/>
                <a:cs typeface="Arial"/>
                <a:sym typeface="Arial"/>
              </a:rPr>
              <a:t>Test-optional policies have had a meaningful impact on selective college admissions</a:t>
            </a:r>
            <a:endParaRPr/>
          </a:p>
        </p:txBody>
      </p:sp>
      <p:sp>
        <p:nvSpPr>
          <p:cNvPr id="158" name="Google Shape;158;p11"/>
          <p:cNvSpPr txBox="1"/>
          <p:nvPr/>
        </p:nvSpPr>
        <p:spPr>
          <a:xfrm>
            <a:off x="455314" y="3357349"/>
            <a:ext cx="5036428" cy="415498"/>
          </a:xfrm>
          <a:prstGeom prst="rect">
            <a:avLst/>
          </a:prstGeom>
          <a:noFill/>
          <a:ln>
            <a:noFill/>
          </a:ln>
        </p:spPr>
        <p:txBody>
          <a:bodyPr anchorCtr="0" anchor="ctr" bIns="45700" lIns="91425" spcFirstLastPara="1" rIns="91425" wrap="square" tIns="45700">
            <a:noAutofit/>
          </a:bodyPr>
          <a:lstStyle/>
          <a:p>
            <a:pPr indent="0" lvl="0" marL="0" marR="0" rtl="0" algn="l">
              <a:spcBef>
                <a:spcPts val="0"/>
              </a:spcBef>
              <a:spcAft>
                <a:spcPts val="0"/>
              </a:spcAft>
              <a:buNone/>
            </a:pPr>
            <a:r>
              <a:rPr b="0" lang="en-US" sz="4400">
                <a:solidFill>
                  <a:schemeClr val="dk1"/>
                </a:solidFill>
                <a:latin typeface="Arial"/>
                <a:ea typeface="Arial"/>
                <a:cs typeface="Arial"/>
                <a:sym typeface="Arial"/>
              </a:rPr>
              <a:t>Key Point </a:t>
            </a:r>
            <a:r>
              <a:rPr b="1" lang="en-US" sz="4400">
                <a:solidFill>
                  <a:srgbClr val="C45427"/>
                </a:solidFill>
                <a:latin typeface="Arial"/>
                <a:ea typeface="Arial"/>
                <a:cs typeface="Arial"/>
                <a:sym typeface="Arial"/>
              </a:rPr>
              <a:t>#2</a:t>
            </a:r>
            <a:endParaRPr/>
          </a:p>
        </p:txBody>
      </p:sp>
    </p:spTree>
  </p:cSld>
  <p:clrMapOvr>
    <a:masterClrMapping/>
  </p:clrMapOvr>
</p:sld>
</file>

<file path=ppt/slides/slide12.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163" name="Shape 163"/>
        <p:cNvGrpSpPr/>
        <p:nvPr/>
      </p:nvGrpSpPr>
      <p:grpSpPr>
        <a:xfrm>
          <a:off x="0" y="0"/>
          <a:ext cx="0" cy="0"/>
          <a:chOff x="0" y="0"/>
          <a:chExt cx="0" cy="0"/>
        </a:xfrm>
      </p:grpSpPr>
      <p:pic>
        <p:nvPicPr>
          <p:cNvPr descr="Table&#10;&#10;Description automatically generated" id="164" name="Google Shape;164;p12"/>
          <p:cNvPicPr preferRelativeResize="0"/>
          <p:nvPr/>
        </p:nvPicPr>
        <p:blipFill rotWithShape="1">
          <a:blip r:embed="rId3">
            <a:alphaModFix/>
          </a:blip>
          <a:srcRect b="0" l="0" r="0" t="0"/>
          <a:stretch/>
        </p:blipFill>
        <p:spPr>
          <a:xfrm>
            <a:off x="3775331" y="1266718"/>
            <a:ext cx="8185345" cy="4324563"/>
          </a:xfrm>
          <a:prstGeom prst="rect">
            <a:avLst/>
          </a:prstGeom>
          <a:noFill/>
          <a:ln>
            <a:noFill/>
          </a:ln>
        </p:spPr>
      </p:pic>
      <p:cxnSp>
        <p:nvCxnSpPr>
          <p:cNvPr id="165" name="Google Shape;165;p12"/>
          <p:cNvCxnSpPr/>
          <p:nvPr/>
        </p:nvCxnSpPr>
        <p:spPr>
          <a:xfrm>
            <a:off x="3377902" y="663112"/>
            <a:ext cx="0" cy="5444005"/>
          </a:xfrm>
          <a:prstGeom prst="straightConnector1">
            <a:avLst/>
          </a:prstGeom>
          <a:noFill/>
          <a:ln cap="flat" cmpd="sng" w="12700">
            <a:solidFill>
              <a:srgbClr val="A5A5A5"/>
            </a:solidFill>
            <a:prstDash val="solid"/>
            <a:round/>
            <a:headEnd len="sm" w="sm" type="none"/>
            <a:tailEnd len="sm" w="sm" type="none"/>
          </a:ln>
        </p:spPr>
      </p:cxnSp>
      <p:sp>
        <p:nvSpPr>
          <p:cNvPr id="166" name="Google Shape;166;p12"/>
          <p:cNvSpPr txBox="1"/>
          <p:nvPr/>
        </p:nvSpPr>
        <p:spPr>
          <a:xfrm>
            <a:off x="776636" y="2521059"/>
            <a:ext cx="2601266" cy="1815882"/>
          </a:xfrm>
          <a:prstGeom prst="rect">
            <a:avLst/>
          </a:prstGeom>
          <a:noFill/>
          <a:ln>
            <a:noFill/>
          </a:ln>
        </p:spPr>
        <p:txBody>
          <a:bodyPr anchorCtr="0" anchor="t" bIns="45700" lIns="91425" spcFirstLastPara="1" rIns="91425" wrap="square" tIns="45700">
            <a:spAutoFit/>
          </a:bodyPr>
          <a:lstStyle/>
          <a:p>
            <a:pPr indent="0" lvl="0" marL="0" marR="0" rtl="0" algn="l">
              <a:spcBef>
                <a:spcPts val="0"/>
              </a:spcBef>
              <a:spcAft>
                <a:spcPts val="0"/>
              </a:spcAft>
              <a:buNone/>
            </a:pPr>
            <a:r>
              <a:rPr lang="en-US" sz="2800">
                <a:solidFill>
                  <a:schemeClr val="dk1"/>
                </a:solidFill>
                <a:latin typeface="Arial"/>
                <a:ea typeface="Arial"/>
                <a:cs typeface="Arial"/>
                <a:sym typeface="Arial"/>
              </a:rPr>
              <a:t>What has happened since </a:t>
            </a:r>
            <a:r>
              <a:rPr b="1" lang="en-US" sz="2800">
                <a:solidFill>
                  <a:srgbClr val="C45427"/>
                </a:solidFill>
                <a:latin typeface="Arial"/>
                <a:ea typeface="Arial"/>
                <a:cs typeface="Arial"/>
                <a:sym typeface="Arial"/>
              </a:rPr>
              <a:t>this </a:t>
            </a:r>
            <a:br>
              <a:rPr b="1" lang="en-US" sz="2800">
                <a:solidFill>
                  <a:schemeClr val="dk1"/>
                </a:solidFill>
                <a:latin typeface="Arial"/>
                <a:ea typeface="Arial"/>
                <a:cs typeface="Arial"/>
                <a:sym typeface="Arial"/>
              </a:rPr>
            </a:br>
            <a:r>
              <a:rPr b="1" lang="en-US" sz="2800">
                <a:solidFill>
                  <a:srgbClr val="C45427"/>
                </a:solidFill>
                <a:latin typeface="Arial"/>
                <a:ea typeface="Arial"/>
                <a:cs typeface="Arial"/>
                <a:sym typeface="Arial"/>
              </a:rPr>
              <a:t>big shift?</a:t>
            </a:r>
            <a:endParaRPr b="1" sz="2800">
              <a:solidFill>
                <a:srgbClr val="C45427"/>
              </a:solidFill>
              <a:latin typeface="Arial"/>
              <a:ea typeface="Arial"/>
              <a:cs typeface="Arial"/>
              <a:sym typeface="Arial"/>
            </a:endParaRPr>
          </a:p>
        </p:txBody>
      </p:sp>
    </p:spTree>
  </p:cSld>
  <p:clrMapOvr>
    <a:masterClrMapping/>
  </p:clrMapOvr>
</p:sld>
</file>

<file path=ppt/slides/slide13.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171" name="Shape 171"/>
        <p:cNvGrpSpPr/>
        <p:nvPr/>
      </p:nvGrpSpPr>
      <p:grpSpPr>
        <a:xfrm>
          <a:off x="0" y="0"/>
          <a:ext cx="0" cy="0"/>
          <a:chOff x="0" y="0"/>
          <a:chExt cx="0" cy="0"/>
        </a:xfrm>
      </p:grpSpPr>
      <p:pic>
        <p:nvPicPr>
          <p:cNvPr descr="Table&#10;&#10;Description automatically generated" id="172" name="Google Shape;172;p13"/>
          <p:cNvPicPr preferRelativeResize="0"/>
          <p:nvPr/>
        </p:nvPicPr>
        <p:blipFill rotWithShape="1">
          <a:blip r:embed="rId3">
            <a:alphaModFix/>
          </a:blip>
          <a:srcRect b="0" l="0" r="0" t="0"/>
          <a:stretch/>
        </p:blipFill>
        <p:spPr>
          <a:xfrm>
            <a:off x="4476037" y="616743"/>
            <a:ext cx="7723562" cy="5569313"/>
          </a:xfrm>
          <a:prstGeom prst="rect">
            <a:avLst/>
          </a:prstGeom>
          <a:noFill/>
          <a:ln>
            <a:noFill/>
          </a:ln>
        </p:spPr>
      </p:pic>
      <p:grpSp>
        <p:nvGrpSpPr>
          <p:cNvPr id="173" name="Google Shape;173;p13"/>
          <p:cNvGrpSpPr/>
          <p:nvPr/>
        </p:nvGrpSpPr>
        <p:grpSpPr>
          <a:xfrm rot="291266">
            <a:off x="346317" y="2020979"/>
            <a:ext cx="4394453" cy="5569311"/>
            <a:chOff x="128220" y="866033"/>
            <a:chExt cx="6025803" cy="7636803"/>
          </a:xfrm>
        </p:grpSpPr>
        <p:pic>
          <p:nvPicPr>
            <p:cNvPr id="174" name="Google Shape;174;p13"/>
            <p:cNvPicPr preferRelativeResize="0"/>
            <p:nvPr/>
          </p:nvPicPr>
          <p:blipFill rotWithShape="1">
            <a:blip r:embed="rId4">
              <a:alphaModFix/>
            </a:blip>
            <a:srcRect b="0" l="0" r="0" t="0"/>
            <a:stretch/>
          </p:blipFill>
          <p:spPr>
            <a:xfrm rot="-642073">
              <a:off x="722886" y="1255435"/>
              <a:ext cx="4836470" cy="6858000"/>
            </a:xfrm>
            <a:prstGeom prst="rect">
              <a:avLst/>
            </a:prstGeom>
            <a:noFill/>
            <a:ln>
              <a:noFill/>
            </a:ln>
            <a:effectLst>
              <a:outerShdw blurRad="292100" rotWithShape="0" algn="tl" dir="2700000" dist="139700">
                <a:srgbClr val="333333">
                  <a:alpha val="64705"/>
                </a:srgbClr>
              </a:outerShdw>
            </a:effectLst>
          </p:spPr>
        </p:pic>
        <p:pic>
          <p:nvPicPr>
            <p:cNvPr id="175" name="Google Shape;175;p13"/>
            <p:cNvPicPr preferRelativeResize="0"/>
            <p:nvPr/>
          </p:nvPicPr>
          <p:blipFill rotWithShape="1">
            <a:blip r:embed="rId5">
              <a:alphaModFix/>
            </a:blip>
            <a:srcRect b="0" l="0" r="0" t="0"/>
            <a:stretch/>
          </p:blipFill>
          <p:spPr>
            <a:xfrm rot="522642">
              <a:off x="2174582" y="1180999"/>
              <a:ext cx="2622273" cy="1416555"/>
            </a:xfrm>
            <a:prstGeom prst="rect">
              <a:avLst/>
            </a:prstGeom>
            <a:noFill/>
            <a:ln>
              <a:noFill/>
            </a:ln>
          </p:spPr>
        </p:pic>
      </p:grpSp>
      <p:sp>
        <p:nvSpPr>
          <p:cNvPr id="176" name="Google Shape;176;p13"/>
          <p:cNvSpPr txBox="1"/>
          <p:nvPr/>
        </p:nvSpPr>
        <p:spPr>
          <a:xfrm>
            <a:off x="490732" y="505411"/>
            <a:ext cx="3039007" cy="1573926"/>
          </a:xfrm>
          <a:prstGeom prst="rect">
            <a:avLst/>
          </a:prstGeom>
          <a:noFill/>
          <a:ln>
            <a:noFill/>
          </a:ln>
        </p:spPr>
        <p:txBody>
          <a:bodyPr anchorCtr="0" anchor="ctr" bIns="45700" lIns="91425" spcFirstLastPara="1" rIns="91425" wrap="square" tIns="45700">
            <a:noAutofit/>
          </a:bodyPr>
          <a:lstStyle/>
          <a:p>
            <a:pPr indent="0" lvl="0" marL="0" marR="0" rtl="0" algn="l">
              <a:spcBef>
                <a:spcPts val="0"/>
              </a:spcBef>
              <a:spcAft>
                <a:spcPts val="0"/>
              </a:spcAft>
              <a:buNone/>
            </a:pPr>
            <a:r>
              <a:rPr b="0" lang="en-US" sz="2800">
                <a:solidFill>
                  <a:schemeClr val="dk1"/>
                </a:solidFill>
                <a:latin typeface="Arial"/>
                <a:ea typeface="Arial"/>
                <a:cs typeface="Arial"/>
                <a:sym typeface="Arial"/>
              </a:rPr>
              <a:t>Detailed data </a:t>
            </a:r>
            <a:br>
              <a:rPr b="0" lang="en-US" sz="2800">
                <a:solidFill>
                  <a:schemeClr val="dk1"/>
                </a:solidFill>
                <a:latin typeface="Arial"/>
                <a:ea typeface="Arial"/>
                <a:cs typeface="Arial"/>
                <a:sym typeface="Arial"/>
              </a:rPr>
            </a:br>
            <a:r>
              <a:rPr b="1" lang="en-US" sz="2800">
                <a:solidFill>
                  <a:srgbClr val="C45427"/>
                </a:solidFill>
                <a:latin typeface="Arial"/>
                <a:ea typeface="Arial"/>
                <a:cs typeface="Arial"/>
                <a:sym typeface="Arial"/>
              </a:rPr>
              <a:t>on test-optional admissions</a:t>
            </a:r>
            <a:endParaRPr/>
          </a:p>
        </p:txBody>
      </p:sp>
      <p:sp>
        <p:nvSpPr>
          <p:cNvPr id="177" name="Google Shape;177;p13"/>
          <p:cNvSpPr txBox="1"/>
          <p:nvPr/>
        </p:nvSpPr>
        <p:spPr>
          <a:xfrm>
            <a:off x="952500" y="3149600"/>
            <a:ext cx="184666" cy="415498"/>
          </a:xfrm>
          <a:prstGeom prst="rect">
            <a:avLst/>
          </a:prstGeom>
          <a:noFill/>
          <a:ln>
            <a:noFill/>
          </a:ln>
        </p:spPr>
        <p:txBody>
          <a:bodyPr anchorCtr="0" anchor="t" bIns="45700" lIns="91425" spcFirstLastPara="1" rIns="91425" wrap="square" tIns="45700">
            <a:spAutoFit/>
          </a:bodyPr>
          <a:lstStyle/>
          <a:p>
            <a:pPr indent="0" lvl="0" marL="0" marR="0" rtl="0" algn="l">
              <a:spcBef>
                <a:spcPts val="0"/>
              </a:spcBef>
              <a:spcAft>
                <a:spcPts val="0"/>
              </a:spcAft>
              <a:buNone/>
            </a:pPr>
            <a:r>
              <a:t/>
            </a:r>
            <a:endParaRPr sz="2100">
              <a:solidFill>
                <a:schemeClr val="dk1"/>
              </a:solidFill>
              <a:latin typeface="Calibri"/>
              <a:ea typeface="Calibri"/>
              <a:cs typeface="Calibri"/>
              <a:sym typeface="Calibri"/>
            </a:endParaRPr>
          </a:p>
        </p:txBody>
      </p:sp>
      <p:sp>
        <p:nvSpPr>
          <p:cNvPr id="178" name="Google Shape;178;p13"/>
          <p:cNvSpPr txBox="1"/>
          <p:nvPr/>
        </p:nvSpPr>
        <p:spPr>
          <a:xfrm>
            <a:off x="4809325" y="5999043"/>
            <a:ext cx="7924401" cy="1340802"/>
          </a:xfrm>
          <a:prstGeom prst="rect">
            <a:avLst/>
          </a:prstGeom>
          <a:noFill/>
          <a:ln>
            <a:noFill/>
          </a:ln>
        </p:spPr>
        <p:txBody>
          <a:bodyPr anchorCtr="0" anchor="t" bIns="45700" lIns="91425" spcFirstLastPara="1" rIns="91425" wrap="square" tIns="45700">
            <a:normAutofit/>
          </a:bodyPr>
          <a:lstStyle/>
          <a:p>
            <a:pPr indent="0" lvl="0" marL="137160" marR="0" rtl="0" algn="l">
              <a:lnSpc>
                <a:spcPct val="100000"/>
              </a:lnSpc>
              <a:spcBef>
                <a:spcPts val="1000"/>
              </a:spcBef>
              <a:spcAft>
                <a:spcPts val="0"/>
              </a:spcAft>
              <a:buClr>
                <a:schemeClr val="dk1"/>
              </a:buClr>
              <a:buSzPts val="1440"/>
              <a:buFont typeface="Arial"/>
              <a:buNone/>
            </a:pPr>
            <a:r>
              <a:rPr lang="en-US" sz="1100">
                <a:solidFill>
                  <a:schemeClr val="dk1"/>
                </a:solidFill>
                <a:latin typeface="Arial"/>
                <a:ea typeface="Arial"/>
                <a:cs typeface="Arial"/>
                <a:sym typeface="Arial"/>
              </a:rPr>
              <a:t>*Only released data for Fall 2021 admits</a:t>
            </a:r>
            <a:endParaRPr/>
          </a:p>
        </p:txBody>
      </p:sp>
    </p:spTree>
  </p:cSld>
  <p:clrMapOvr>
    <a:masterClrMapping/>
  </p:clrMapOvr>
</p:sld>
</file>

<file path=ppt/slides/slide14.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183" name="Shape 183"/>
        <p:cNvGrpSpPr/>
        <p:nvPr/>
      </p:nvGrpSpPr>
      <p:grpSpPr>
        <a:xfrm>
          <a:off x="0" y="0"/>
          <a:ext cx="0" cy="0"/>
          <a:chOff x="0" y="0"/>
          <a:chExt cx="0" cy="0"/>
        </a:xfrm>
      </p:grpSpPr>
      <p:sp>
        <p:nvSpPr>
          <p:cNvPr id="184" name="Google Shape;184;p14"/>
          <p:cNvSpPr txBox="1"/>
          <p:nvPr/>
        </p:nvSpPr>
        <p:spPr>
          <a:xfrm>
            <a:off x="3701044" y="3638422"/>
            <a:ext cx="184666" cy="415498"/>
          </a:xfrm>
          <a:prstGeom prst="rect">
            <a:avLst/>
          </a:prstGeom>
          <a:noFill/>
          <a:ln>
            <a:noFill/>
          </a:ln>
        </p:spPr>
        <p:txBody>
          <a:bodyPr anchorCtr="0" anchor="t" bIns="45700" lIns="91425" spcFirstLastPara="1" rIns="91425" wrap="square" tIns="45700">
            <a:spAutoFit/>
          </a:bodyPr>
          <a:lstStyle/>
          <a:p>
            <a:pPr indent="0" lvl="0" marL="0" marR="0" rtl="0" algn="l">
              <a:spcBef>
                <a:spcPts val="0"/>
              </a:spcBef>
              <a:spcAft>
                <a:spcPts val="0"/>
              </a:spcAft>
              <a:buNone/>
            </a:pPr>
            <a:r>
              <a:t/>
            </a:r>
            <a:endParaRPr sz="2100">
              <a:solidFill>
                <a:schemeClr val="dk1"/>
              </a:solidFill>
              <a:latin typeface="Calibri"/>
              <a:ea typeface="Calibri"/>
              <a:cs typeface="Calibri"/>
              <a:sym typeface="Calibri"/>
            </a:endParaRPr>
          </a:p>
        </p:txBody>
      </p:sp>
      <p:cxnSp>
        <p:nvCxnSpPr>
          <p:cNvPr id="185" name="Google Shape;185;p14"/>
          <p:cNvCxnSpPr/>
          <p:nvPr/>
        </p:nvCxnSpPr>
        <p:spPr>
          <a:xfrm>
            <a:off x="3686350" y="663112"/>
            <a:ext cx="0" cy="5444005"/>
          </a:xfrm>
          <a:prstGeom prst="straightConnector1">
            <a:avLst/>
          </a:prstGeom>
          <a:noFill/>
          <a:ln cap="flat" cmpd="sng" w="12700">
            <a:solidFill>
              <a:srgbClr val="A5A5A5"/>
            </a:solidFill>
            <a:prstDash val="solid"/>
            <a:round/>
            <a:headEnd len="sm" w="sm" type="none"/>
            <a:tailEnd len="sm" w="sm" type="none"/>
          </a:ln>
        </p:spPr>
      </p:cxnSp>
      <p:sp>
        <p:nvSpPr>
          <p:cNvPr id="186" name="Google Shape;186;p14"/>
          <p:cNvSpPr txBox="1"/>
          <p:nvPr/>
        </p:nvSpPr>
        <p:spPr>
          <a:xfrm>
            <a:off x="721526" y="2090172"/>
            <a:ext cx="2612512" cy="2677656"/>
          </a:xfrm>
          <a:prstGeom prst="rect">
            <a:avLst/>
          </a:prstGeom>
          <a:noFill/>
          <a:ln>
            <a:noFill/>
          </a:ln>
        </p:spPr>
        <p:txBody>
          <a:bodyPr anchorCtr="0" anchor="t" bIns="45700" lIns="91425" spcFirstLastPara="1" rIns="91425" wrap="square" tIns="45700">
            <a:spAutoFit/>
          </a:bodyPr>
          <a:lstStyle/>
          <a:p>
            <a:pPr indent="0" lvl="0" marL="0" marR="0" rtl="0" algn="l">
              <a:spcBef>
                <a:spcPts val="0"/>
              </a:spcBef>
              <a:spcAft>
                <a:spcPts val="0"/>
              </a:spcAft>
              <a:buNone/>
            </a:pPr>
            <a:r>
              <a:rPr b="0" lang="en-US" sz="2800">
                <a:solidFill>
                  <a:schemeClr val="dk1"/>
                </a:solidFill>
                <a:latin typeface="Arial"/>
                <a:ea typeface="Arial"/>
                <a:cs typeface="Arial"/>
                <a:sym typeface="Arial"/>
              </a:rPr>
              <a:t>How </a:t>
            </a:r>
            <a:br>
              <a:rPr b="0" lang="en-US" sz="2800">
                <a:solidFill>
                  <a:schemeClr val="dk1"/>
                </a:solidFill>
                <a:latin typeface="Arial"/>
                <a:ea typeface="Arial"/>
                <a:cs typeface="Arial"/>
                <a:sym typeface="Arial"/>
              </a:rPr>
            </a:br>
            <a:r>
              <a:rPr b="1" lang="en-US" sz="2800">
                <a:solidFill>
                  <a:srgbClr val="C45427"/>
                </a:solidFill>
                <a:latin typeface="Arial"/>
                <a:ea typeface="Arial"/>
                <a:cs typeface="Arial"/>
                <a:sym typeface="Arial"/>
              </a:rPr>
              <a:t>test-optional</a:t>
            </a:r>
            <a:r>
              <a:rPr lang="en-US" sz="2800">
                <a:solidFill>
                  <a:srgbClr val="C45427"/>
                </a:solidFill>
                <a:latin typeface="Arial"/>
                <a:ea typeface="Arial"/>
                <a:cs typeface="Arial"/>
                <a:sym typeface="Arial"/>
              </a:rPr>
              <a:t> </a:t>
            </a:r>
            <a:r>
              <a:rPr b="0" lang="en-US" sz="2800">
                <a:solidFill>
                  <a:schemeClr val="dk1"/>
                </a:solidFill>
                <a:latin typeface="Arial"/>
                <a:ea typeface="Arial"/>
                <a:cs typeface="Arial"/>
                <a:sym typeface="Arial"/>
              </a:rPr>
              <a:t>shifted admit </a:t>
            </a:r>
            <a:br>
              <a:rPr b="0" lang="en-US" sz="2800">
                <a:solidFill>
                  <a:schemeClr val="dk1"/>
                </a:solidFill>
                <a:latin typeface="Arial"/>
                <a:ea typeface="Arial"/>
                <a:cs typeface="Arial"/>
                <a:sym typeface="Arial"/>
              </a:rPr>
            </a:br>
            <a:r>
              <a:rPr b="0" lang="en-US" sz="2800">
                <a:solidFill>
                  <a:schemeClr val="dk1"/>
                </a:solidFill>
                <a:latin typeface="Arial"/>
                <a:ea typeface="Arial"/>
                <a:cs typeface="Arial"/>
                <a:sym typeface="Arial"/>
              </a:rPr>
              <a:t>rates at the most selective institutions</a:t>
            </a:r>
            <a:r>
              <a:rPr b="0" lang="en-US" sz="2800">
                <a:solidFill>
                  <a:srgbClr val="C45427"/>
                </a:solidFill>
                <a:latin typeface="Arial"/>
                <a:ea typeface="Arial"/>
                <a:cs typeface="Arial"/>
                <a:sym typeface="Arial"/>
              </a:rPr>
              <a:t> </a:t>
            </a:r>
            <a:endParaRPr sz="2800">
              <a:solidFill>
                <a:srgbClr val="C45427"/>
              </a:solidFill>
              <a:latin typeface="Arial"/>
              <a:ea typeface="Arial"/>
              <a:cs typeface="Arial"/>
              <a:sym typeface="Arial"/>
            </a:endParaRPr>
          </a:p>
        </p:txBody>
      </p:sp>
      <p:sp>
        <p:nvSpPr>
          <p:cNvPr id="187" name="Google Shape;187;p14"/>
          <p:cNvSpPr txBox="1"/>
          <p:nvPr/>
        </p:nvSpPr>
        <p:spPr>
          <a:xfrm>
            <a:off x="4340947" y="1834906"/>
            <a:ext cx="7560717" cy="369332"/>
          </a:xfrm>
          <a:prstGeom prst="rect">
            <a:avLst/>
          </a:prstGeom>
          <a:noFill/>
          <a:ln>
            <a:noFill/>
          </a:ln>
        </p:spPr>
        <p:txBody>
          <a:bodyPr anchorCtr="0" anchor="t" bIns="45700" lIns="91425" spcFirstLastPara="1" rIns="91425" wrap="square" tIns="45700">
            <a:spAutoFit/>
          </a:bodyPr>
          <a:lstStyle/>
          <a:p>
            <a:pPr indent="0" lvl="0" marL="0" marR="0" rtl="0" algn="l">
              <a:spcBef>
                <a:spcPts val="0"/>
              </a:spcBef>
              <a:spcAft>
                <a:spcPts val="0"/>
              </a:spcAft>
              <a:buNone/>
            </a:pPr>
            <a:r>
              <a:rPr b="1" lang="en-US" sz="1800">
                <a:solidFill>
                  <a:schemeClr val="dk1"/>
                </a:solidFill>
                <a:latin typeface="Arial"/>
                <a:ea typeface="Arial"/>
                <a:cs typeface="Arial"/>
                <a:sym typeface="Arial"/>
              </a:rPr>
              <a:t>2020-2021 Admit Rate Changes, </a:t>
            </a:r>
            <a:r>
              <a:rPr b="1" lang="en-US" sz="1800">
                <a:solidFill>
                  <a:schemeClr val="accent5"/>
                </a:solidFill>
                <a:latin typeface="Arial"/>
                <a:ea typeface="Arial"/>
                <a:cs typeface="Arial"/>
                <a:sym typeface="Arial"/>
              </a:rPr>
              <a:t>Indexed to Average Change = 100</a:t>
            </a:r>
            <a:endParaRPr/>
          </a:p>
        </p:txBody>
      </p:sp>
      <p:sp>
        <p:nvSpPr>
          <p:cNvPr id="188" name="Google Shape;188;p14"/>
          <p:cNvSpPr txBox="1"/>
          <p:nvPr/>
        </p:nvSpPr>
        <p:spPr>
          <a:xfrm>
            <a:off x="4340948" y="4529683"/>
            <a:ext cx="7317666" cy="646331"/>
          </a:xfrm>
          <a:prstGeom prst="rect">
            <a:avLst/>
          </a:prstGeom>
          <a:noFill/>
          <a:ln>
            <a:noFill/>
          </a:ln>
        </p:spPr>
        <p:txBody>
          <a:bodyPr anchorCtr="0" anchor="t" bIns="45700" lIns="91425" spcFirstLastPara="1" rIns="91425" wrap="square" tIns="45700">
            <a:spAutoFit/>
          </a:bodyPr>
          <a:lstStyle/>
          <a:p>
            <a:pPr indent="0" lvl="0" marL="0" marR="0" rtl="0" algn="l">
              <a:spcBef>
                <a:spcPts val="0"/>
              </a:spcBef>
              <a:spcAft>
                <a:spcPts val="0"/>
              </a:spcAft>
              <a:buNone/>
            </a:pPr>
            <a:r>
              <a:rPr lang="en-US" sz="1200">
                <a:solidFill>
                  <a:srgbClr val="7F7F7F"/>
                </a:solidFill>
                <a:latin typeface="Arial"/>
                <a:ea typeface="Arial"/>
                <a:cs typeface="Arial"/>
                <a:sym typeface="Arial"/>
              </a:rPr>
              <a:t>(Table derived from separate application and admissions change data shown in Table 6 &amp; 7 of: New Evidence on Recent Changes in College Applications, Admissions, and Enrollments, Admission Research Consortium, July 2022. https://research.collegeboard.org/media/pdf/ARC-Research-Brief.pdf)</a:t>
            </a:r>
            <a:endParaRPr/>
          </a:p>
        </p:txBody>
      </p:sp>
      <p:graphicFrame>
        <p:nvGraphicFramePr>
          <p:cNvPr id="189" name="Google Shape;189;p14"/>
          <p:cNvGraphicFramePr/>
          <p:nvPr/>
        </p:nvGraphicFramePr>
        <p:xfrm>
          <a:off x="4421096" y="2455825"/>
          <a:ext cx="3000000" cy="3000000"/>
        </p:xfrm>
        <a:graphic>
          <a:graphicData uri="http://schemas.openxmlformats.org/drawingml/2006/table">
            <a:tbl>
              <a:tblPr bandRow="1" firstRow="1">
                <a:gradFill>
                  <a:gsLst>
                    <a:gs pos="0">
                      <a:srgbClr val="FFA09D"/>
                    </a:gs>
                    <a:gs pos="35000">
                      <a:srgbClr val="FFBCBC"/>
                    </a:gs>
                    <a:gs pos="100000">
                      <a:srgbClr val="FFE2E2"/>
                    </a:gs>
                  </a:gsLst>
                  <a:lin ang="16200000" scaled="0"/>
                </a:gradFill>
                <a:tableStyleId>{C5971BDA-A815-4165-A2E0-1E0E9E69ED5D}</a:tableStyleId>
              </a:tblPr>
              <a:tblGrid>
                <a:gridCol w="1906575"/>
                <a:gridCol w="2791375"/>
                <a:gridCol w="2459425"/>
              </a:tblGrid>
              <a:tr h="370850">
                <a:tc>
                  <a:txBody>
                    <a:bodyPr/>
                    <a:lstStyle/>
                    <a:p>
                      <a:pPr indent="0" lvl="0" marL="0" marR="0" rtl="0" algn="l">
                        <a:spcBef>
                          <a:spcPts val="0"/>
                        </a:spcBef>
                        <a:spcAft>
                          <a:spcPts val="0"/>
                        </a:spcAft>
                        <a:buNone/>
                      </a:pPr>
                      <a:r>
                        <a:t/>
                      </a:r>
                      <a:endParaRPr sz="1600">
                        <a:latin typeface="Arial"/>
                        <a:ea typeface="Arial"/>
                        <a:cs typeface="Arial"/>
                        <a:sym typeface="Arial"/>
                      </a:endParaRPr>
                    </a:p>
                  </a:txBody>
                  <a:tcPr marT="45725" marB="45725" marR="91450" marL="91450">
                    <a:lnL cap="flat" cmpd="sng" w="9525">
                      <a:solidFill>
                        <a:srgbClr val="000000">
                          <a:alpha val="0"/>
                        </a:srgbClr>
                      </a:solidFill>
                      <a:prstDash val="solid"/>
                      <a:round/>
                      <a:headEnd len="sm" w="sm" type="none"/>
                      <a:tailEnd len="sm" w="sm" type="none"/>
                    </a:lnL>
                    <a:lnR cap="flat" cmpd="sng" w="9525">
                      <a:solidFill>
                        <a:srgbClr val="D8D8D8"/>
                      </a:solidFill>
                      <a:prstDash val="solid"/>
                      <a:round/>
                      <a:headEnd len="sm" w="sm" type="none"/>
                      <a:tailEnd len="sm" w="sm" type="none"/>
                    </a:lnR>
                    <a:lnT cap="flat" cmpd="sng" w="9525">
                      <a:solidFill>
                        <a:srgbClr val="000000">
                          <a:alpha val="0"/>
                        </a:srgbClr>
                      </a:solidFill>
                      <a:prstDash val="solid"/>
                      <a:round/>
                      <a:headEnd len="sm" w="sm" type="none"/>
                      <a:tailEnd len="sm" w="sm" type="none"/>
                    </a:lnT>
                    <a:lnB cap="flat" cmpd="sng" w="9525">
                      <a:solidFill>
                        <a:srgbClr val="D8D8D8"/>
                      </a:solidFill>
                      <a:prstDash val="solid"/>
                      <a:round/>
                      <a:headEnd len="sm" w="sm" type="none"/>
                      <a:tailEnd len="sm" w="sm" type="none"/>
                    </a:lnB>
                    <a:solidFill>
                      <a:schemeClr val="lt1"/>
                    </a:solidFill>
                  </a:tcPr>
                </a:tc>
                <a:tc>
                  <a:txBody>
                    <a:bodyPr/>
                    <a:lstStyle/>
                    <a:p>
                      <a:pPr indent="0" lvl="0" marL="0" marR="0" rtl="0" algn="ctr">
                        <a:spcBef>
                          <a:spcPts val="0"/>
                        </a:spcBef>
                        <a:spcAft>
                          <a:spcPts val="0"/>
                        </a:spcAft>
                        <a:buNone/>
                      </a:pPr>
                      <a:r>
                        <a:rPr b="0" lang="en-US" sz="1600">
                          <a:solidFill>
                            <a:schemeClr val="dk1"/>
                          </a:solidFill>
                          <a:latin typeface="Arial"/>
                          <a:ea typeface="Arial"/>
                          <a:cs typeface="Arial"/>
                          <a:sym typeface="Arial"/>
                        </a:rPr>
                        <a:t>More Selective </a:t>
                      </a:r>
                      <a:r>
                        <a:rPr lang="en-US" sz="1600">
                          <a:solidFill>
                            <a:schemeClr val="dk1"/>
                          </a:solidFill>
                          <a:latin typeface="Arial"/>
                          <a:ea typeface="Arial"/>
                          <a:cs typeface="Arial"/>
                          <a:sym typeface="Arial"/>
                        </a:rPr>
                        <a:t>Privates</a:t>
                      </a:r>
                      <a:endParaRPr/>
                    </a:p>
                  </a:txBody>
                  <a:tcPr marT="45725" marB="45725" marR="91450" marL="91450">
                    <a:lnL cap="flat" cmpd="sng" w="9525">
                      <a:solidFill>
                        <a:srgbClr val="D8D8D8"/>
                      </a:solidFill>
                      <a:prstDash val="solid"/>
                      <a:round/>
                      <a:headEnd len="sm" w="sm" type="none"/>
                      <a:tailEnd len="sm" w="sm" type="none"/>
                    </a:lnL>
                    <a:lnR cap="flat" cmpd="sng" w="9525">
                      <a:solidFill>
                        <a:srgbClr val="D8D8D8"/>
                      </a:solidFill>
                      <a:prstDash val="solid"/>
                      <a:round/>
                      <a:headEnd len="sm" w="sm" type="none"/>
                      <a:tailEnd len="sm" w="sm" type="none"/>
                    </a:lnR>
                    <a:lnT cap="flat" cmpd="sng" w="9525">
                      <a:solidFill>
                        <a:srgbClr val="000000">
                          <a:alpha val="0"/>
                        </a:srgbClr>
                      </a:solidFill>
                      <a:prstDash val="solid"/>
                      <a:round/>
                      <a:headEnd len="sm" w="sm" type="none"/>
                      <a:tailEnd len="sm" w="sm" type="none"/>
                    </a:lnT>
                    <a:lnB cap="flat" cmpd="sng" w="9525">
                      <a:solidFill>
                        <a:srgbClr val="D8D8D8"/>
                      </a:solidFill>
                      <a:prstDash val="solid"/>
                      <a:round/>
                      <a:headEnd len="sm" w="sm" type="none"/>
                      <a:tailEnd len="sm" w="sm" type="none"/>
                    </a:lnB>
                    <a:solidFill>
                      <a:schemeClr val="lt1"/>
                    </a:solidFill>
                  </a:tcPr>
                </a:tc>
                <a:tc>
                  <a:txBody>
                    <a:bodyPr/>
                    <a:lstStyle/>
                    <a:p>
                      <a:pPr indent="0" lvl="0" marL="0" marR="0" rtl="0" algn="ctr">
                        <a:spcBef>
                          <a:spcPts val="0"/>
                        </a:spcBef>
                        <a:spcAft>
                          <a:spcPts val="0"/>
                        </a:spcAft>
                        <a:buNone/>
                      </a:pPr>
                      <a:r>
                        <a:rPr b="0" lang="en-US" sz="1600">
                          <a:solidFill>
                            <a:schemeClr val="dk1"/>
                          </a:solidFill>
                          <a:latin typeface="Arial"/>
                          <a:ea typeface="Arial"/>
                          <a:cs typeface="Arial"/>
                          <a:sym typeface="Arial"/>
                        </a:rPr>
                        <a:t>More Selective </a:t>
                      </a:r>
                      <a:r>
                        <a:rPr lang="en-US" sz="1600">
                          <a:solidFill>
                            <a:schemeClr val="dk1"/>
                          </a:solidFill>
                          <a:latin typeface="Arial"/>
                          <a:ea typeface="Arial"/>
                          <a:cs typeface="Arial"/>
                          <a:sym typeface="Arial"/>
                        </a:rPr>
                        <a:t>Publics</a:t>
                      </a:r>
                      <a:endParaRPr/>
                    </a:p>
                  </a:txBody>
                  <a:tcPr marT="45725" marB="45725" marR="91450" marL="91450">
                    <a:lnL cap="flat" cmpd="sng" w="9525">
                      <a:solidFill>
                        <a:srgbClr val="D8D8D8"/>
                      </a:solidFill>
                      <a:prstDash val="solid"/>
                      <a:round/>
                      <a:headEnd len="sm" w="sm" type="none"/>
                      <a:tailEnd len="sm" w="sm" type="none"/>
                    </a:lnL>
                    <a:lnR cap="flat" cmpd="sng" w="9525">
                      <a:solidFill>
                        <a:srgbClr val="000000">
                          <a:alpha val="0"/>
                        </a:srgbClr>
                      </a:solidFill>
                      <a:prstDash val="solid"/>
                      <a:round/>
                      <a:headEnd len="sm" w="sm" type="none"/>
                      <a:tailEnd len="sm" w="sm" type="none"/>
                    </a:lnR>
                    <a:lnT cap="flat" cmpd="sng" w="9525">
                      <a:solidFill>
                        <a:srgbClr val="000000">
                          <a:alpha val="0"/>
                        </a:srgbClr>
                      </a:solidFill>
                      <a:prstDash val="solid"/>
                      <a:round/>
                      <a:headEnd len="sm" w="sm" type="none"/>
                      <a:tailEnd len="sm" w="sm" type="none"/>
                    </a:lnT>
                    <a:lnB cap="flat" cmpd="sng" w="9525">
                      <a:solidFill>
                        <a:srgbClr val="D8D8D8"/>
                      </a:solidFill>
                      <a:prstDash val="solid"/>
                      <a:round/>
                      <a:headEnd len="sm" w="sm" type="none"/>
                      <a:tailEnd len="sm" w="sm" type="none"/>
                    </a:lnB>
                    <a:solidFill>
                      <a:schemeClr val="lt1"/>
                    </a:solidFill>
                  </a:tcPr>
                </a:tc>
              </a:tr>
              <a:tr h="370850">
                <a:tc>
                  <a:txBody>
                    <a:bodyPr/>
                    <a:lstStyle/>
                    <a:p>
                      <a:pPr indent="0" lvl="0" marL="0" marR="0" rtl="0" algn="l">
                        <a:spcBef>
                          <a:spcPts val="0"/>
                        </a:spcBef>
                        <a:spcAft>
                          <a:spcPts val="0"/>
                        </a:spcAft>
                        <a:buNone/>
                      </a:pPr>
                      <a:r>
                        <a:rPr lang="en-US" sz="1600">
                          <a:latin typeface="Arial"/>
                          <a:ea typeface="Arial"/>
                          <a:cs typeface="Arial"/>
                          <a:sym typeface="Arial"/>
                        </a:rPr>
                        <a:t>First-Gen</a:t>
                      </a:r>
                      <a:endParaRPr/>
                    </a:p>
                  </a:txBody>
                  <a:tcPr marT="45725" marB="45725" marR="91450" marL="91450">
                    <a:lnL cap="flat" cmpd="sng" w="9525">
                      <a:solidFill>
                        <a:srgbClr val="000000">
                          <a:alpha val="0"/>
                        </a:srgbClr>
                      </a:solidFill>
                      <a:prstDash val="solid"/>
                      <a:round/>
                      <a:headEnd len="sm" w="sm" type="none"/>
                      <a:tailEnd len="sm" w="sm" type="none"/>
                    </a:lnL>
                    <a:lnR cap="flat" cmpd="sng" w="9525">
                      <a:solidFill>
                        <a:srgbClr val="D8D8D8"/>
                      </a:solidFill>
                      <a:prstDash val="solid"/>
                      <a:round/>
                      <a:headEnd len="sm" w="sm" type="none"/>
                      <a:tailEnd len="sm" w="sm" type="none"/>
                    </a:lnR>
                    <a:lnT cap="flat" cmpd="sng" w="9525">
                      <a:solidFill>
                        <a:srgbClr val="D8D8D8"/>
                      </a:solidFill>
                      <a:prstDash val="solid"/>
                      <a:round/>
                      <a:headEnd len="sm" w="sm" type="none"/>
                      <a:tailEnd len="sm" w="sm" type="none"/>
                    </a:lnT>
                    <a:lnB cap="flat" cmpd="sng" w="9525">
                      <a:solidFill>
                        <a:srgbClr val="D8D8D8"/>
                      </a:solidFill>
                      <a:prstDash val="solid"/>
                      <a:round/>
                      <a:headEnd len="sm" w="sm" type="none"/>
                      <a:tailEnd len="sm" w="sm" type="none"/>
                    </a:lnB>
                    <a:solidFill>
                      <a:schemeClr val="lt1"/>
                    </a:solidFill>
                  </a:tcPr>
                </a:tc>
                <a:tc>
                  <a:txBody>
                    <a:bodyPr/>
                    <a:lstStyle/>
                    <a:p>
                      <a:pPr indent="0" lvl="0" marL="0" marR="0" rtl="0" algn="ctr">
                        <a:spcBef>
                          <a:spcPts val="0"/>
                        </a:spcBef>
                        <a:spcAft>
                          <a:spcPts val="0"/>
                        </a:spcAft>
                        <a:buNone/>
                      </a:pPr>
                      <a:r>
                        <a:rPr lang="en-US" sz="1600">
                          <a:solidFill>
                            <a:schemeClr val="dk1"/>
                          </a:solidFill>
                          <a:latin typeface="Arial"/>
                          <a:ea typeface="Arial"/>
                          <a:cs typeface="Arial"/>
                          <a:sym typeface="Arial"/>
                        </a:rPr>
                        <a:t>115</a:t>
                      </a:r>
                      <a:endParaRPr/>
                    </a:p>
                  </a:txBody>
                  <a:tcPr marT="45725" marB="45725" marR="91450" marL="91450">
                    <a:lnL cap="flat" cmpd="sng" w="9525">
                      <a:solidFill>
                        <a:srgbClr val="D8D8D8"/>
                      </a:solidFill>
                      <a:prstDash val="solid"/>
                      <a:round/>
                      <a:headEnd len="sm" w="sm" type="none"/>
                      <a:tailEnd len="sm" w="sm" type="none"/>
                    </a:lnL>
                    <a:lnR cap="flat" cmpd="sng" w="9525">
                      <a:solidFill>
                        <a:srgbClr val="D8D8D8"/>
                      </a:solidFill>
                      <a:prstDash val="solid"/>
                      <a:round/>
                      <a:headEnd len="sm" w="sm" type="none"/>
                      <a:tailEnd len="sm" w="sm" type="none"/>
                    </a:lnR>
                    <a:lnT cap="flat" cmpd="sng" w="9525">
                      <a:solidFill>
                        <a:srgbClr val="D8D8D8"/>
                      </a:solidFill>
                      <a:prstDash val="solid"/>
                      <a:round/>
                      <a:headEnd len="sm" w="sm" type="none"/>
                      <a:tailEnd len="sm" w="sm" type="none"/>
                    </a:lnT>
                    <a:lnB cap="flat" cmpd="sng" w="9525">
                      <a:solidFill>
                        <a:srgbClr val="D8D8D8"/>
                      </a:solidFill>
                      <a:prstDash val="solid"/>
                      <a:round/>
                      <a:headEnd len="sm" w="sm" type="none"/>
                      <a:tailEnd len="sm" w="sm" type="none"/>
                    </a:lnB>
                    <a:solidFill>
                      <a:srgbClr val="B6DDE7"/>
                    </a:solidFill>
                  </a:tcPr>
                </a:tc>
                <a:tc>
                  <a:txBody>
                    <a:bodyPr/>
                    <a:lstStyle/>
                    <a:p>
                      <a:pPr indent="0" lvl="0" marL="0" marR="0" rtl="0" algn="ctr">
                        <a:spcBef>
                          <a:spcPts val="0"/>
                        </a:spcBef>
                        <a:spcAft>
                          <a:spcPts val="0"/>
                        </a:spcAft>
                        <a:buNone/>
                      </a:pPr>
                      <a:r>
                        <a:rPr lang="en-US" sz="1600">
                          <a:solidFill>
                            <a:schemeClr val="dk1"/>
                          </a:solidFill>
                          <a:latin typeface="Arial"/>
                          <a:ea typeface="Arial"/>
                          <a:cs typeface="Arial"/>
                          <a:sym typeface="Arial"/>
                        </a:rPr>
                        <a:t>104</a:t>
                      </a:r>
                      <a:endParaRPr/>
                    </a:p>
                  </a:txBody>
                  <a:tcPr marT="45725" marB="45725" marR="91450" marL="91450">
                    <a:lnL cap="flat" cmpd="sng" w="9525">
                      <a:solidFill>
                        <a:srgbClr val="D8D8D8"/>
                      </a:solidFill>
                      <a:prstDash val="solid"/>
                      <a:round/>
                      <a:headEnd len="sm" w="sm" type="none"/>
                      <a:tailEnd len="sm" w="sm" type="none"/>
                    </a:lnL>
                    <a:lnR cap="flat" cmpd="sng" w="9525">
                      <a:solidFill>
                        <a:srgbClr val="000000">
                          <a:alpha val="0"/>
                        </a:srgbClr>
                      </a:solidFill>
                      <a:prstDash val="solid"/>
                      <a:round/>
                      <a:headEnd len="sm" w="sm" type="none"/>
                      <a:tailEnd len="sm" w="sm" type="none"/>
                    </a:lnR>
                    <a:lnT cap="flat" cmpd="sng" w="9525">
                      <a:solidFill>
                        <a:srgbClr val="D8D8D8"/>
                      </a:solidFill>
                      <a:prstDash val="solid"/>
                      <a:round/>
                      <a:headEnd len="sm" w="sm" type="none"/>
                      <a:tailEnd len="sm" w="sm" type="none"/>
                    </a:lnT>
                    <a:lnB cap="flat" cmpd="sng" w="9525">
                      <a:solidFill>
                        <a:srgbClr val="D8D8D8"/>
                      </a:solidFill>
                      <a:prstDash val="solid"/>
                      <a:round/>
                      <a:headEnd len="sm" w="sm" type="none"/>
                      <a:tailEnd len="sm" w="sm" type="none"/>
                    </a:lnB>
                    <a:solidFill>
                      <a:srgbClr val="E5F7FF"/>
                    </a:solidFill>
                  </a:tcPr>
                </a:tc>
              </a:tr>
              <a:tr h="370850">
                <a:tc>
                  <a:txBody>
                    <a:bodyPr/>
                    <a:lstStyle/>
                    <a:p>
                      <a:pPr indent="0" lvl="0" marL="0" marR="0" rtl="0" algn="l">
                        <a:spcBef>
                          <a:spcPts val="0"/>
                        </a:spcBef>
                        <a:spcAft>
                          <a:spcPts val="0"/>
                        </a:spcAft>
                        <a:buNone/>
                      </a:pPr>
                      <a:r>
                        <a:rPr lang="en-US" sz="1600">
                          <a:latin typeface="Arial"/>
                          <a:ea typeface="Arial"/>
                          <a:cs typeface="Arial"/>
                          <a:sym typeface="Arial"/>
                        </a:rPr>
                        <a:t>Non First-Gen</a:t>
                      </a:r>
                      <a:endParaRPr/>
                    </a:p>
                  </a:txBody>
                  <a:tcPr marT="45725" marB="45725" marR="91450" marL="91450">
                    <a:lnL cap="flat" cmpd="sng" w="9525">
                      <a:solidFill>
                        <a:srgbClr val="000000">
                          <a:alpha val="0"/>
                        </a:srgbClr>
                      </a:solidFill>
                      <a:prstDash val="solid"/>
                      <a:round/>
                      <a:headEnd len="sm" w="sm" type="none"/>
                      <a:tailEnd len="sm" w="sm" type="none"/>
                    </a:lnL>
                    <a:lnR cap="flat" cmpd="sng" w="9525">
                      <a:solidFill>
                        <a:srgbClr val="D8D8D8"/>
                      </a:solidFill>
                      <a:prstDash val="solid"/>
                      <a:round/>
                      <a:headEnd len="sm" w="sm" type="none"/>
                      <a:tailEnd len="sm" w="sm" type="none"/>
                    </a:lnR>
                    <a:lnT cap="flat" cmpd="sng" w="9525">
                      <a:solidFill>
                        <a:srgbClr val="D8D8D8"/>
                      </a:solidFill>
                      <a:prstDash val="solid"/>
                      <a:round/>
                      <a:headEnd len="sm" w="sm" type="none"/>
                      <a:tailEnd len="sm" w="sm" type="none"/>
                    </a:lnT>
                    <a:lnB cap="flat" cmpd="sng" w="9525">
                      <a:solidFill>
                        <a:srgbClr val="D8D8D8"/>
                      </a:solidFill>
                      <a:prstDash val="solid"/>
                      <a:round/>
                      <a:headEnd len="sm" w="sm" type="none"/>
                      <a:tailEnd len="sm" w="sm" type="none"/>
                    </a:lnB>
                    <a:solidFill>
                      <a:schemeClr val="lt1"/>
                    </a:solidFill>
                  </a:tcPr>
                </a:tc>
                <a:tc>
                  <a:txBody>
                    <a:bodyPr/>
                    <a:lstStyle/>
                    <a:p>
                      <a:pPr indent="0" lvl="0" marL="0" marR="0" rtl="0" algn="ctr">
                        <a:spcBef>
                          <a:spcPts val="0"/>
                        </a:spcBef>
                        <a:spcAft>
                          <a:spcPts val="0"/>
                        </a:spcAft>
                        <a:buNone/>
                      </a:pPr>
                      <a:r>
                        <a:rPr lang="en-US" sz="1600">
                          <a:solidFill>
                            <a:schemeClr val="dk1"/>
                          </a:solidFill>
                          <a:latin typeface="Arial"/>
                          <a:ea typeface="Arial"/>
                          <a:cs typeface="Arial"/>
                          <a:sym typeface="Arial"/>
                        </a:rPr>
                        <a:t>98</a:t>
                      </a:r>
                      <a:endParaRPr/>
                    </a:p>
                  </a:txBody>
                  <a:tcPr marT="45725" marB="45725" marR="91450" marL="91450">
                    <a:lnL cap="flat" cmpd="sng" w="9525">
                      <a:solidFill>
                        <a:srgbClr val="D8D8D8"/>
                      </a:solidFill>
                      <a:prstDash val="solid"/>
                      <a:round/>
                      <a:headEnd len="sm" w="sm" type="none"/>
                      <a:tailEnd len="sm" w="sm" type="none"/>
                    </a:lnL>
                    <a:lnR cap="flat" cmpd="sng" w="9525">
                      <a:solidFill>
                        <a:srgbClr val="D8D8D8"/>
                      </a:solidFill>
                      <a:prstDash val="solid"/>
                      <a:round/>
                      <a:headEnd len="sm" w="sm" type="none"/>
                      <a:tailEnd len="sm" w="sm" type="none"/>
                    </a:lnR>
                    <a:lnT cap="flat" cmpd="sng" w="9525">
                      <a:solidFill>
                        <a:srgbClr val="D8D8D8"/>
                      </a:solidFill>
                      <a:prstDash val="solid"/>
                      <a:round/>
                      <a:headEnd len="sm" w="sm" type="none"/>
                      <a:tailEnd len="sm" w="sm" type="none"/>
                    </a:lnT>
                    <a:lnB cap="flat" cmpd="sng" w="9525">
                      <a:solidFill>
                        <a:srgbClr val="D8D8D8"/>
                      </a:solidFill>
                      <a:prstDash val="solid"/>
                      <a:round/>
                      <a:headEnd len="sm" w="sm" type="none"/>
                      <a:tailEnd len="sm" w="sm" type="none"/>
                    </a:lnB>
                    <a:solidFill>
                      <a:srgbClr val="FBD4B4"/>
                    </a:solidFill>
                  </a:tcPr>
                </a:tc>
                <a:tc>
                  <a:txBody>
                    <a:bodyPr/>
                    <a:lstStyle/>
                    <a:p>
                      <a:pPr indent="0" lvl="0" marL="0" marR="0" rtl="0" algn="ctr">
                        <a:spcBef>
                          <a:spcPts val="0"/>
                        </a:spcBef>
                        <a:spcAft>
                          <a:spcPts val="0"/>
                        </a:spcAft>
                        <a:buNone/>
                      </a:pPr>
                      <a:r>
                        <a:rPr lang="en-US" sz="1600">
                          <a:solidFill>
                            <a:schemeClr val="dk1"/>
                          </a:solidFill>
                          <a:latin typeface="Arial"/>
                          <a:ea typeface="Arial"/>
                          <a:cs typeface="Arial"/>
                          <a:sym typeface="Arial"/>
                        </a:rPr>
                        <a:t>95</a:t>
                      </a:r>
                      <a:endParaRPr/>
                    </a:p>
                  </a:txBody>
                  <a:tcPr marT="45725" marB="45725" marR="91450" marL="91450">
                    <a:lnL cap="flat" cmpd="sng" w="9525">
                      <a:solidFill>
                        <a:srgbClr val="D8D8D8"/>
                      </a:solidFill>
                      <a:prstDash val="solid"/>
                      <a:round/>
                      <a:headEnd len="sm" w="sm" type="none"/>
                      <a:tailEnd len="sm" w="sm" type="none"/>
                    </a:lnL>
                    <a:lnR cap="flat" cmpd="sng" w="9525">
                      <a:solidFill>
                        <a:srgbClr val="000000">
                          <a:alpha val="0"/>
                        </a:srgbClr>
                      </a:solidFill>
                      <a:prstDash val="solid"/>
                      <a:round/>
                      <a:headEnd len="sm" w="sm" type="none"/>
                      <a:tailEnd len="sm" w="sm" type="none"/>
                    </a:lnR>
                    <a:lnT cap="flat" cmpd="sng" w="9525">
                      <a:solidFill>
                        <a:srgbClr val="D8D8D8"/>
                      </a:solidFill>
                      <a:prstDash val="solid"/>
                      <a:round/>
                      <a:headEnd len="sm" w="sm" type="none"/>
                      <a:tailEnd len="sm" w="sm" type="none"/>
                    </a:lnT>
                    <a:lnB cap="flat" cmpd="sng" w="9525">
                      <a:solidFill>
                        <a:srgbClr val="D8D8D8"/>
                      </a:solidFill>
                      <a:prstDash val="solid"/>
                      <a:round/>
                      <a:headEnd len="sm" w="sm" type="none"/>
                      <a:tailEnd len="sm" w="sm" type="none"/>
                    </a:lnB>
                    <a:solidFill>
                      <a:schemeClr val="accent6"/>
                    </a:solidFill>
                  </a:tcPr>
                </a:tc>
              </a:tr>
              <a:tr h="370850">
                <a:tc>
                  <a:txBody>
                    <a:bodyPr/>
                    <a:lstStyle/>
                    <a:p>
                      <a:pPr indent="0" lvl="0" marL="0" marR="0" rtl="0" algn="l">
                        <a:spcBef>
                          <a:spcPts val="0"/>
                        </a:spcBef>
                        <a:spcAft>
                          <a:spcPts val="0"/>
                        </a:spcAft>
                        <a:buNone/>
                      </a:pPr>
                      <a:r>
                        <a:rPr lang="en-US" sz="1600">
                          <a:latin typeface="Arial"/>
                          <a:ea typeface="Arial"/>
                          <a:cs typeface="Arial"/>
                          <a:sym typeface="Arial"/>
                        </a:rPr>
                        <a:t>Low-Income</a:t>
                      </a:r>
                      <a:endParaRPr/>
                    </a:p>
                  </a:txBody>
                  <a:tcPr marT="45725" marB="45725" marR="91450" marL="91450">
                    <a:lnL cap="flat" cmpd="sng" w="9525">
                      <a:solidFill>
                        <a:srgbClr val="000000">
                          <a:alpha val="0"/>
                        </a:srgbClr>
                      </a:solidFill>
                      <a:prstDash val="solid"/>
                      <a:round/>
                      <a:headEnd len="sm" w="sm" type="none"/>
                      <a:tailEnd len="sm" w="sm" type="none"/>
                    </a:lnL>
                    <a:lnR cap="flat" cmpd="sng" w="9525">
                      <a:solidFill>
                        <a:srgbClr val="D8D8D8"/>
                      </a:solidFill>
                      <a:prstDash val="solid"/>
                      <a:round/>
                      <a:headEnd len="sm" w="sm" type="none"/>
                      <a:tailEnd len="sm" w="sm" type="none"/>
                    </a:lnR>
                    <a:lnT cap="flat" cmpd="sng" w="9525">
                      <a:solidFill>
                        <a:srgbClr val="D8D8D8"/>
                      </a:solidFill>
                      <a:prstDash val="solid"/>
                      <a:round/>
                      <a:headEnd len="sm" w="sm" type="none"/>
                      <a:tailEnd len="sm" w="sm" type="none"/>
                    </a:lnT>
                    <a:lnB cap="flat" cmpd="sng" w="9525">
                      <a:solidFill>
                        <a:srgbClr val="D8D8D8"/>
                      </a:solidFill>
                      <a:prstDash val="solid"/>
                      <a:round/>
                      <a:headEnd len="sm" w="sm" type="none"/>
                      <a:tailEnd len="sm" w="sm" type="none"/>
                    </a:lnB>
                    <a:solidFill>
                      <a:schemeClr val="lt1"/>
                    </a:solidFill>
                  </a:tcPr>
                </a:tc>
                <a:tc>
                  <a:txBody>
                    <a:bodyPr/>
                    <a:lstStyle/>
                    <a:p>
                      <a:pPr indent="0" lvl="0" marL="0" marR="0" rtl="0" algn="ctr">
                        <a:spcBef>
                          <a:spcPts val="0"/>
                        </a:spcBef>
                        <a:spcAft>
                          <a:spcPts val="0"/>
                        </a:spcAft>
                        <a:buNone/>
                      </a:pPr>
                      <a:r>
                        <a:rPr lang="en-US" sz="1600">
                          <a:solidFill>
                            <a:schemeClr val="dk1"/>
                          </a:solidFill>
                          <a:latin typeface="Arial"/>
                          <a:ea typeface="Arial"/>
                          <a:cs typeface="Arial"/>
                          <a:sym typeface="Arial"/>
                        </a:rPr>
                        <a:t>108</a:t>
                      </a:r>
                      <a:endParaRPr/>
                    </a:p>
                  </a:txBody>
                  <a:tcPr marT="45725" marB="45725" marR="91450" marL="91450">
                    <a:lnL cap="flat" cmpd="sng" w="9525">
                      <a:solidFill>
                        <a:srgbClr val="D8D8D8"/>
                      </a:solidFill>
                      <a:prstDash val="solid"/>
                      <a:round/>
                      <a:headEnd len="sm" w="sm" type="none"/>
                      <a:tailEnd len="sm" w="sm" type="none"/>
                    </a:lnL>
                    <a:lnR cap="flat" cmpd="sng" w="9525">
                      <a:solidFill>
                        <a:srgbClr val="D8D8D8"/>
                      </a:solidFill>
                      <a:prstDash val="solid"/>
                      <a:round/>
                      <a:headEnd len="sm" w="sm" type="none"/>
                      <a:tailEnd len="sm" w="sm" type="none"/>
                    </a:lnR>
                    <a:lnT cap="flat" cmpd="sng" w="9525">
                      <a:solidFill>
                        <a:srgbClr val="D8D8D8"/>
                      </a:solidFill>
                      <a:prstDash val="solid"/>
                      <a:round/>
                      <a:headEnd len="sm" w="sm" type="none"/>
                      <a:tailEnd len="sm" w="sm" type="none"/>
                    </a:lnT>
                    <a:lnB cap="flat" cmpd="sng" w="9525">
                      <a:solidFill>
                        <a:srgbClr val="D8D8D8"/>
                      </a:solidFill>
                      <a:prstDash val="solid"/>
                      <a:round/>
                      <a:headEnd len="sm" w="sm" type="none"/>
                      <a:tailEnd len="sm" w="sm" type="none"/>
                    </a:lnB>
                    <a:solidFill>
                      <a:srgbClr val="DAEEF3"/>
                    </a:solidFill>
                  </a:tcPr>
                </a:tc>
                <a:tc>
                  <a:txBody>
                    <a:bodyPr/>
                    <a:lstStyle/>
                    <a:p>
                      <a:pPr indent="0" lvl="0" marL="0" marR="0" rtl="0" algn="ctr">
                        <a:spcBef>
                          <a:spcPts val="0"/>
                        </a:spcBef>
                        <a:spcAft>
                          <a:spcPts val="0"/>
                        </a:spcAft>
                        <a:buNone/>
                      </a:pPr>
                      <a:r>
                        <a:rPr lang="en-US" sz="1600">
                          <a:solidFill>
                            <a:schemeClr val="dk1"/>
                          </a:solidFill>
                          <a:latin typeface="Arial"/>
                          <a:ea typeface="Arial"/>
                          <a:cs typeface="Arial"/>
                          <a:sym typeface="Arial"/>
                        </a:rPr>
                        <a:t>117</a:t>
                      </a:r>
                      <a:endParaRPr/>
                    </a:p>
                  </a:txBody>
                  <a:tcPr marT="45725" marB="45725" marR="91450" marL="91450">
                    <a:lnL cap="flat" cmpd="sng" w="9525">
                      <a:solidFill>
                        <a:srgbClr val="D8D8D8"/>
                      </a:solidFill>
                      <a:prstDash val="solid"/>
                      <a:round/>
                      <a:headEnd len="sm" w="sm" type="none"/>
                      <a:tailEnd len="sm" w="sm" type="none"/>
                    </a:lnL>
                    <a:lnR cap="flat" cmpd="sng" w="9525">
                      <a:solidFill>
                        <a:srgbClr val="000000">
                          <a:alpha val="0"/>
                        </a:srgbClr>
                      </a:solidFill>
                      <a:prstDash val="solid"/>
                      <a:round/>
                      <a:headEnd len="sm" w="sm" type="none"/>
                      <a:tailEnd len="sm" w="sm" type="none"/>
                    </a:lnR>
                    <a:lnT cap="flat" cmpd="sng" w="9525">
                      <a:solidFill>
                        <a:srgbClr val="D8D8D8"/>
                      </a:solidFill>
                      <a:prstDash val="solid"/>
                      <a:round/>
                      <a:headEnd len="sm" w="sm" type="none"/>
                      <a:tailEnd len="sm" w="sm" type="none"/>
                    </a:lnT>
                    <a:lnB cap="flat" cmpd="sng" w="9525">
                      <a:solidFill>
                        <a:srgbClr val="D8D8D8"/>
                      </a:solidFill>
                      <a:prstDash val="solid"/>
                      <a:round/>
                      <a:headEnd len="sm" w="sm" type="none"/>
                      <a:tailEnd len="sm" w="sm" type="none"/>
                    </a:lnB>
                    <a:solidFill>
                      <a:srgbClr val="B6DDE7"/>
                    </a:solidFill>
                  </a:tcPr>
                </a:tc>
              </a:tr>
              <a:tr h="370850">
                <a:tc>
                  <a:txBody>
                    <a:bodyPr/>
                    <a:lstStyle/>
                    <a:p>
                      <a:pPr indent="0" lvl="0" marL="0" marR="0" rtl="0" algn="l">
                        <a:spcBef>
                          <a:spcPts val="0"/>
                        </a:spcBef>
                        <a:spcAft>
                          <a:spcPts val="0"/>
                        </a:spcAft>
                        <a:buNone/>
                      </a:pPr>
                      <a:r>
                        <a:rPr lang="en-US" sz="1600">
                          <a:latin typeface="Arial"/>
                          <a:ea typeface="Arial"/>
                          <a:cs typeface="Arial"/>
                          <a:sym typeface="Arial"/>
                        </a:rPr>
                        <a:t>Not Low-Income</a:t>
                      </a:r>
                      <a:endParaRPr/>
                    </a:p>
                  </a:txBody>
                  <a:tcPr marT="45725" marB="45725" marR="91450" marL="91450">
                    <a:lnL cap="flat" cmpd="sng" w="9525">
                      <a:solidFill>
                        <a:srgbClr val="000000">
                          <a:alpha val="0"/>
                        </a:srgbClr>
                      </a:solidFill>
                      <a:prstDash val="solid"/>
                      <a:round/>
                      <a:headEnd len="sm" w="sm" type="none"/>
                      <a:tailEnd len="sm" w="sm" type="none"/>
                    </a:lnL>
                    <a:lnR cap="flat" cmpd="sng" w="9525">
                      <a:solidFill>
                        <a:srgbClr val="D8D8D8"/>
                      </a:solidFill>
                      <a:prstDash val="solid"/>
                      <a:round/>
                      <a:headEnd len="sm" w="sm" type="none"/>
                      <a:tailEnd len="sm" w="sm" type="none"/>
                    </a:lnR>
                    <a:lnT cap="flat" cmpd="sng" w="9525">
                      <a:solidFill>
                        <a:srgbClr val="D8D8D8"/>
                      </a:solidFill>
                      <a:prstDash val="solid"/>
                      <a:round/>
                      <a:headEnd len="sm" w="sm" type="none"/>
                      <a:tailEnd len="sm" w="sm" type="none"/>
                    </a:lnT>
                    <a:lnB cap="flat" cmpd="sng" w="9525">
                      <a:solidFill>
                        <a:srgbClr val="000000">
                          <a:alpha val="0"/>
                        </a:srgbClr>
                      </a:solidFill>
                      <a:prstDash val="solid"/>
                      <a:round/>
                      <a:headEnd len="sm" w="sm" type="none"/>
                      <a:tailEnd len="sm" w="sm" type="none"/>
                    </a:lnB>
                    <a:solidFill>
                      <a:schemeClr val="lt1"/>
                    </a:solidFill>
                  </a:tcPr>
                </a:tc>
                <a:tc>
                  <a:txBody>
                    <a:bodyPr/>
                    <a:lstStyle/>
                    <a:p>
                      <a:pPr indent="0" lvl="0" marL="0" marR="0" rtl="0" algn="ctr">
                        <a:spcBef>
                          <a:spcPts val="0"/>
                        </a:spcBef>
                        <a:spcAft>
                          <a:spcPts val="0"/>
                        </a:spcAft>
                        <a:buNone/>
                      </a:pPr>
                      <a:r>
                        <a:rPr lang="en-US" sz="1600">
                          <a:solidFill>
                            <a:schemeClr val="dk1"/>
                          </a:solidFill>
                          <a:latin typeface="Arial"/>
                          <a:ea typeface="Arial"/>
                          <a:cs typeface="Arial"/>
                          <a:sym typeface="Arial"/>
                        </a:rPr>
                        <a:t>98</a:t>
                      </a:r>
                      <a:endParaRPr/>
                    </a:p>
                  </a:txBody>
                  <a:tcPr marT="45725" marB="45725" marR="91450" marL="91450">
                    <a:lnL cap="flat" cmpd="sng" w="9525">
                      <a:solidFill>
                        <a:srgbClr val="D8D8D8"/>
                      </a:solidFill>
                      <a:prstDash val="solid"/>
                      <a:round/>
                      <a:headEnd len="sm" w="sm" type="none"/>
                      <a:tailEnd len="sm" w="sm" type="none"/>
                    </a:lnL>
                    <a:lnR cap="flat" cmpd="sng" w="9525">
                      <a:solidFill>
                        <a:srgbClr val="D8D8D8"/>
                      </a:solidFill>
                      <a:prstDash val="solid"/>
                      <a:round/>
                      <a:headEnd len="sm" w="sm" type="none"/>
                      <a:tailEnd len="sm" w="sm" type="none"/>
                    </a:lnR>
                    <a:lnT cap="flat" cmpd="sng" w="9525">
                      <a:solidFill>
                        <a:srgbClr val="D8D8D8"/>
                      </a:solidFill>
                      <a:prstDash val="solid"/>
                      <a:round/>
                      <a:headEnd len="sm" w="sm" type="none"/>
                      <a:tailEnd len="sm" w="sm" type="none"/>
                    </a:lnT>
                    <a:lnB cap="flat" cmpd="sng" w="9525">
                      <a:solidFill>
                        <a:srgbClr val="000000">
                          <a:alpha val="0"/>
                        </a:srgbClr>
                      </a:solidFill>
                      <a:prstDash val="solid"/>
                      <a:round/>
                      <a:headEnd len="sm" w="sm" type="none"/>
                      <a:tailEnd len="sm" w="sm" type="none"/>
                    </a:lnB>
                    <a:solidFill>
                      <a:srgbClr val="FBD4B4"/>
                    </a:solidFill>
                  </a:tcPr>
                </a:tc>
                <a:tc>
                  <a:txBody>
                    <a:bodyPr/>
                    <a:lstStyle/>
                    <a:p>
                      <a:pPr indent="0" lvl="0" marL="0" marR="0" rtl="0" algn="ctr">
                        <a:spcBef>
                          <a:spcPts val="0"/>
                        </a:spcBef>
                        <a:spcAft>
                          <a:spcPts val="0"/>
                        </a:spcAft>
                        <a:buNone/>
                      </a:pPr>
                      <a:r>
                        <a:rPr lang="en-US" sz="1600">
                          <a:solidFill>
                            <a:schemeClr val="dk1"/>
                          </a:solidFill>
                          <a:latin typeface="Arial"/>
                          <a:ea typeface="Arial"/>
                          <a:cs typeface="Arial"/>
                          <a:sym typeface="Arial"/>
                        </a:rPr>
                        <a:t>98</a:t>
                      </a:r>
                      <a:endParaRPr/>
                    </a:p>
                  </a:txBody>
                  <a:tcPr marT="45725" marB="45725" marR="91450" marL="91450">
                    <a:lnL cap="flat" cmpd="sng" w="9525">
                      <a:solidFill>
                        <a:srgbClr val="D8D8D8"/>
                      </a:solidFill>
                      <a:prstDash val="solid"/>
                      <a:round/>
                      <a:headEnd len="sm" w="sm" type="none"/>
                      <a:tailEnd len="sm" w="sm" type="none"/>
                    </a:lnL>
                    <a:lnR cap="flat" cmpd="sng" w="9525">
                      <a:solidFill>
                        <a:srgbClr val="000000">
                          <a:alpha val="0"/>
                        </a:srgbClr>
                      </a:solidFill>
                      <a:prstDash val="solid"/>
                      <a:round/>
                      <a:headEnd len="sm" w="sm" type="none"/>
                      <a:tailEnd len="sm" w="sm" type="none"/>
                    </a:lnR>
                    <a:lnT cap="flat" cmpd="sng" w="9525">
                      <a:solidFill>
                        <a:srgbClr val="D8D8D8"/>
                      </a:solidFill>
                      <a:prstDash val="solid"/>
                      <a:round/>
                      <a:headEnd len="sm" w="sm" type="none"/>
                      <a:tailEnd len="sm" w="sm" type="none"/>
                    </a:lnT>
                    <a:lnB cap="flat" cmpd="sng" w="9525">
                      <a:solidFill>
                        <a:srgbClr val="000000">
                          <a:alpha val="0"/>
                        </a:srgbClr>
                      </a:solidFill>
                      <a:prstDash val="solid"/>
                      <a:round/>
                      <a:headEnd len="sm" w="sm" type="none"/>
                      <a:tailEnd len="sm" w="sm" type="none"/>
                    </a:lnB>
                    <a:solidFill>
                      <a:srgbClr val="FBD4B4"/>
                    </a:solidFill>
                  </a:tcPr>
                </a:tc>
              </a:tr>
            </a:tbl>
          </a:graphicData>
        </a:graphic>
      </p:graphicFrame>
    </p:spTree>
  </p:cSld>
  <p:clrMapOvr>
    <a:masterClrMapping/>
  </p:clrMapOvr>
</p:sld>
</file>

<file path=ppt/slides/slide15.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193" name="Shape 193"/>
        <p:cNvGrpSpPr/>
        <p:nvPr/>
      </p:nvGrpSpPr>
      <p:grpSpPr>
        <a:xfrm>
          <a:off x="0" y="0"/>
          <a:ext cx="0" cy="0"/>
          <a:chOff x="0" y="0"/>
          <a:chExt cx="0" cy="0"/>
        </a:xfrm>
      </p:grpSpPr>
      <p:grpSp>
        <p:nvGrpSpPr>
          <p:cNvPr id="194" name="Google Shape;194;p15"/>
          <p:cNvGrpSpPr/>
          <p:nvPr/>
        </p:nvGrpSpPr>
        <p:grpSpPr>
          <a:xfrm>
            <a:off x="0" y="0"/>
            <a:ext cx="12198350" cy="6890318"/>
            <a:chOff x="0" y="-12868"/>
            <a:chExt cx="12198350" cy="6890318"/>
          </a:xfrm>
        </p:grpSpPr>
        <p:pic>
          <p:nvPicPr>
            <p:cNvPr id="195" name="Google Shape;195;p15"/>
            <p:cNvPicPr preferRelativeResize="0"/>
            <p:nvPr/>
          </p:nvPicPr>
          <p:blipFill rotWithShape="1">
            <a:blip r:embed="rId3">
              <a:alphaModFix/>
            </a:blip>
            <a:srcRect b="0" l="0" r="0" t="0"/>
            <a:stretch/>
          </p:blipFill>
          <p:spPr>
            <a:xfrm>
              <a:off x="1862873" y="-12868"/>
              <a:ext cx="10335477" cy="6890318"/>
            </a:xfrm>
            <a:prstGeom prst="rect">
              <a:avLst/>
            </a:prstGeom>
            <a:noFill/>
            <a:ln>
              <a:noFill/>
            </a:ln>
          </p:spPr>
        </p:pic>
        <p:sp>
          <p:nvSpPr>
            <p:cNvPr id="196" name="Google Shape;196;p15"/>
            <p:cNvSpPr/>
            <p:nvPr/>
          </p:nvSpPr>
          <p:spPr>
            <a:xfrm flipH="1">
              <a:off x="0" y="-12868"/>
              <a:ext cx="6133575" cy="6877455"/>
            </a:xfrm>
            <a:prstGeom prst="parallelogram">
              <a:avLst>
                <a:gd fmla="val 25000" name="adj"/>
              </a:avLst>
            </a:prstGeom>
            <a:solidFill>
              <a:schemeClr val="lt1"/>
            </a:solidFill>
            <a:ln>
              <a:noFill/>
            </a:ln>
          </p:spPr>
          <p:txBody>
            <a:bodyPr anchorCtr="0" anchor="ctr" bIns="45700" lIns="91425" spcFirstLastPara="1" rIns="91425" wrap="square" tIns="45700">
              <a:noAutofit/>
            </a:bodyPr>
            <a:lstStyle/>
            <a:p>
              <a:pPr indent="0" lvl="0" marL="0" marR="0" rtl="0" algn="ctr">
                <a:spcBef>
                  <a:spcPts val="0"/>
                </a:spcBef>
                <a:spcAft>
                  <a:spcPts val="0"/>
                </a:spcAft>
                <a:buNone/>
              </a:pPr>
              <a:r>
                <a:t/>
              </a:r>
              <a:endParaRPr sz="2100">
                <a:solidFill>
                  <a:schemeClr val="lt1"/>
                </a:solidFill>
                <a:latin typeface="Calibri"/>
                <a:ea typeface="Calibri"/>
                <a:cs typeface="Calibri"/>
                <a:sym typeface="Calibri"/>
              </a:endParaRPr>
            </a:p>
          </p:txBody>
        </p:sp>
      </p:grpSp>
      <p:sp>
        <p:nvSpPr>
          <p:cNvPr id="197" name="Google Shape;197;p15"/>
          <p:cNvSpPr txBox="1"/>
          <p:nvPr/>
        </p:nvSpPr>
        <p:spPr>
          <a:xfrm>
            <a:off x="952500" y="3149600"/>
            <a:ext cx="184666" cy="415498"/>
          </a:xfrm>
          <a:prstGeom prst="rect">
            <a:avLst/>
          </a:prstGeom>
          <a:noFill/>
          <a:ln>
            <a:noFill/>
          </a:ln>
        </p:spPr>
        <p:txBody>
          <a:bodyPr anchorCtr="0" anchor="t" bIns="45700" lIns="91425" spcFirstLastPara="1" rIns="91425" wrap="square" tIns="45700">
            <a:spAutoFit/>
          </a:bodyPr>
          <a:lstStyle/>
          <a:p>
            <a:pPr indent="0" lvl="0" marL="0" marR="0" rtl="0" algn="l">
              <a:spcBef>
                <a:spcPts val="0"/>
              </a:spcBef>
              <a:spcAft>
                <a:spcPts val="0"/>
              </a:spcAft>
              <a:buNone/>
            </a:pPr>
            <a:r>
              <a:t/>
            </a:r>
            <a:endParaRPr sz="2100">
              <a:solidFill>
                <a:schemeClr val="dk1"/>
              </a:solidFill>
              <a:latin typeface="Calibri"/>
              <a:ea typeface="Calibri"/>
              <a:cs typeface="Calibri"/>
              <a:sym typeface="Calibri"/>
            </a:endParaRPr>
          </a:p>
        </p:txBody>
      </p:sp>
      <p:cxnSp>
        <p:nvCxnSpPr>
          <p:cNvPr id="198" name="Google Shape;198;p15"/>
          <p:cNvCxnSpPr/>
          <p:nvPr/>
        </p:nvCxnSpPr>
        <p:spPr>
          <a:xfrm>
            <a:off x="569843" y="4004727"/>
            <a:ext cx="4921899" cy="0"/>
          </a:xfrm>
          <a:prstGeom prst="straightConnector1">
            <a:avLst/>
          </a:prstGeom>
          <a:noFill/>
          <a:ln cap="flat" cmpd="sng" w="38100">
            <a:solidFill>
              <a:srgbClr val="C45427"/>
            </a:solidFill>
            <a:prstDash val="solid"/>
            <a:round/>
            <a:headEnd len="sm" w="sm" type="none"/>
            <a:tailEnd len="sm" w="sm" type="none"/>
          </a:ln>
        </p:spPr>
      </p:cxnSp>
      <p:sp>
        <p:nvSpPr>
          <p:cNvPr id="199" name="Google Shape;199;p15"/>
          <p:cNvSpPr/>
          <p:nvPr/>
        </p:nvSpPr>
        <p:spPr>
          <a:xfrm>
            <a:off x="455314" y="4117864"/>
            <a:ext cx="4302216" cy="338554"/>
          </a:xfrm>
          <a:prstGeom prst="rect">
            <a:avLst/>
          </a:prstGeom>
          <a:noFill/>
          <a:ln>
            <a:noFill/>
          </a:ln>
        </p:spPr>
        <p:txBody>
          <a:bodyPr anchorCtr="0" anchor="t" bIns="45700" lIns="91425" spcFirstLastPara="1" rIns="91425" wrap="square" tIns="45700">
            <a:spAutoFit/>
          </a:bodyPr>
          <a:lstStyle/>
          <a:p>
            <a:pPr indent="0" lvl="0" marL="0" marR="0" rtl="0" algn="l">
              <a:spcBef>
                <a:spcPts val="0"/>
              </a:spcBef>
              <a:spcAft>
                <a:spcPts val="0"/>
              </a:spcAft>
              <a:buNone/>
            </a:pPr>
            <a:r>
              <a:rPr lang="en-US" sz="1600">
                <a:solidFill>
                  <a:schemeClr val="dk1"/>
                </a:solidFill>
                <a:latin typeface="Arial"/>
                <a:ea typeface="Arial"/>
                <a:cs typeface="Arial"/>
                <a:sym typeface="Arial"/>
              </a:rPr>
              <a:t>Changes are coming to the SAT</a:t>
            </a:r>
            <a:r>
              <a:rPr b="1" baseline="30000" lang="en-US" sz="1600">
                <a:solidFill>
                  <a:schemeClr val="dk1"/>
                </a:solidFill>
                <a:latin typeface="Arial"/>
                <a:ea typeface="Arial"/>
                <a:cs typeface="Arial"/>
                <a:sym typeface="Arial"/>
              </a:rPr>
              <a:t>®</a:t>
            </a:r>
            <a:r>
              <a:rPr lang="en-US" sz="1600">
                <a:solidFill>
                  <a:schemeClr val="dk1"/>
                </a:solidFill>
                <a:latin typeface="Arial"/>
                <a:ea typeface="Arial"/>
                <a:cs typeface="Arial"/>
                <a:sym typeface="Arial"/>
              </a:rPr>
              <a:t> and PSAT</a:t>
            </a:r>
            <a:r>
              <a:rPr b="1" baseline="30000" lang="en-US" sz="1600">
                <a:solidFill>
                  <a:schemeClr val="dk1"/>
                </a:solidFill>
                <a:latin typeface="Arial"/>
                <a:ea typeface="Arial"/>
                <a:cs typeface="Arial"/>
                <a:sym typeface="Arial"/>
              </a:rPr>
              <a:t>®</a:t>
            </a:r>
            <a:endParaRPr sz="1600">
              <a:solidFill>
                <a:schemeClr val="dk1"/>
              </a:solidFill>
              <a:latin typeface="Arial"/>
              <a:ea typeface="Arial"/>
              <a:cs typeface="Arial"/>
              <a:sym typeface="Arial"/>
            </a:endParaRPr>
          </a:p>
        </p:txBody>
      </p:sp>
      <p:sp>
        <p:nvSpPr>
          <p:cNvPr id="200" name="Google Shape;200;p15"/>
          <p:cNvSpPr txBox="1"/>
          <p:nvPr/>
        </p:nvSpPr>
        <p:spPr>
          <a:xfrm>
            <a:off x="455314" y="3357349"/>
            <a:ext cx="5036428" cy="415498"/>
          </a:xfrm>
          <a:prstGeom prst="rect">
            <a:avLst/>
          </a:prstGeom>
          <a:noFill/>
          <a:ln>
            <a:noFill/>
          </a:ln>
        </p:spPr>
        <p:txBody>
          <a:bodyPr anchorCtr="0" anchor="ctr" bIns="45700" lIns="91425" spcFirstLastPara="1" rIns="91425" wrap="square" tIns="45700">
            <a:noAutofit/>
          </a:bodyPr>
          <a:lstStyle/>
          <a:p>
            <a:pPr indent="0" lvl="0" marL="0" marR="0" rtl="0" algn="l">
              <a:spcBef>
                <a:spcPts val="0"/>
              </a:spcBef>
              <a:spcAft>
                <a:spcPts val="0"/>
              </a:spcAft>
              <a:buNone/>
            </a:pPr>
            <a:r>
              <a:rPr b="0" lang="en-US" sz="4400">
                <a:solidFill>
                  <a:schemeClr val="dk1"/>
                </a:solidFill>
                <a:latin typeface="Arial"/>
                <a:ea typeface="Arial"/>
                <a:cs typeface="Arial"/>
                <a:sym typeface="Arial"/>
              </a:rPr>
              <a:t>Key Point </a:t>
            </a:r>
            <a:r>
              <a:rPr b="1" lang="en-US" sz="4400">
                <a:solidFill>
                  <a:srgbClr val="C45427"/>
                </a:solidFill>
                <a:latin typeface="Arial"/>
                <a:ea typeface="Arial"/>
                <a:cs typeface="Arial"/>
                <a:sym typeface="Arial"/>
              </a:rPr>
              <a:t>#3</a:t>
            </a:r>
            <a:endParaRPr/>
          </a:p>
        </p:txBody>
      </p:sp>
      <p:sp>
        <p:nvSpPr>
          <p:cNvPr id="201" name="Google Shape;201;p15"/>
          <p:cNvSpPr/>
          <p:nvPr/>
        </p:nvSpPr>
        <p:spPr>
          <a:xfrm>
            <a:off x="352885" y="6310061"/>
            <a:ext cx="5036429" cy="338506"/>
          </a:xfrm>
          <a:prstGeom prst="rect">
            <a:avLst/>
          </a:prstGeom>
          <a:noFill/>
          <a:ln>
            <a:noFill/>
          </a:ln>
        </p:spPr>
        <p:txBody>
          <a:bodyPr anchorCtr="0" anchor="t" bIns="45675" lIns="91375" spcFirstLastPara="1" rIns="91375" wrap="square" tIns="45675">
            <a:spAutoFit/>
          </a:bodyPr>
          <a:lstStyle/>
          <a:p>
            <a:pPr indent="0" lvl="0" marL="0" marR="0" rtl="0" algn="l">
              <a:spcBef>
                <a:spcPts val="0"/>
              </a:spcBef>
              <a:spcAft>
                <a:spcPts val="0"/>
              </a:spcAft>
              <a:buNone/>
            </a:pPr>
            <a:r>
              <a:rPr i="1" lang="en-US" sz="800">
                <a:solidFill>
                  <a:srgbClr val="BFBFBF"/>
                </a:solidFill>
                <a:latin typeface="Arial"/>
                <a:ea typeface="Arial"/>
                <a:cs typeface="Arial"/>
                <a:sym typeface="Arial"/>
              </a:rPr>
              <a:t>SAT® , PSAT®, and AP® are trademarks owned by the College Board, and ACT® is a trademark of  ACT, Inc. which are not affiliated with, and do not endorse, Revolution Prep, LLC. </a:t>
            </a:r>
            <a:endParaRPr/>
          </a:p>
        </p:txBody>
      </p:sp>
    </p:spTree>
  </p:cSld>
  <p:clrMapOvr>
    <a:masterClrMapping/>
  </p:clrMapOvr>
</p:sld>
</file>

<file path=ppt/slides/slide16.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206" name="Shape 206"/>
        <p:cNvGrpSpPr/>
        <p:nvPr/>
      </p:nvGrpSpPr>
      <p:grpSpPr>
        <a:xfrm>
          <a:off x="0" y="0"/>
          <a:ext cx="0" cy="0"/>
          <a:chOff x="0" y="0"/>
          <a:chExt cx="0" cy="0"/>
        </a:xfrm>
      </p:grpSpPr>
      <p:sp>
        <p:nvSpPr>
          <p:cNvPr id="207" name="Google Shape;207;p16"/>
          <p:cNvSpPr txBox="1"/>
          <p:nvPr/>
        </p:nvSpPr>
        <p:spPr>
          <a:xfrm>
            <a:off x="6934969" y="1660910"/>
            <a:ext cx="4815247" cy="3536181"/>
          </a:xfrm>
          <a:prstGeom prst="rect">
            <a:avLst/>
          </a:prstGeom>
          <a:noFill/>
          <a:ln>
            <a:noFill/>
          </a:ln>
        </p:spPr>
        <p:txBody>
          <a:bodyPr anchorCtr="0" anchor="ctr" bIns="45700" lIns="91425" spcFirstLastPara="1" rIns="91425" wrap="square" tIns="45700">
            <a:noAutofit/>
          </a:bodyPr>
          <a:lstStyle/>
          <a:p>
            <a:pPr indent="0" lvl="0" marL="0" marR="0" rtl="0" algn="l">
              <a:spcBef>
                <a:spcPts val="0"/>
              </a:spcBef>
              <a:spcAft>
                <a:spcPts val="0"/>
              </a:spcAft>
              <a:buNone/>
            </a:pPr>
            <a:r>
              <a:rPr b="0" lang="en-US" sz="2800">
                <a:solidFill>
                  <a:schemeClr val="dk1"/>
                </a:solidFill>
                <a:latin typeface="Arial"/>
                <a:ea typeface="Arial"/>
                <a:cs typeface="Arial"/>
                <a:sym typeface="Arial"/>
              </a:rPr>
              <a:t>For US students, the first digital administration is the</a:t>
            </a:r>
            <a:br>
              <a:rPr b="0" lang="en-US" sz="2800">
                <a:solidFill>
                  <a:schemeClr val="dk1"/>
                </a:solidFill>
                <a:latin typeface="Arial"/>
                <a:ea typeface="Arial"/>
                <a:cs typeface="Arial"/>
                <a:sym typeface="Arial"/>
              </a:rPr>
            </a:br>
            <a:r>
              <a:rPr b="1" lang="en-US" sz="2800">
                <a:solidFill>
                  <a:srgbClr val="C45427"/>
                </a:solidFill>
                <a:latin typeface="Arial"/>
                <a:ea typeface="Arial"/>
                <a:cs typeface="Arial"/>
                <a:sym typeface="Arial"/>
              </a:rPr>
              <a:t>October (Fall) 2023 PSAT</a:t>
            </a:r>
            <a:r>
              <a:rPr b="1" baseline="30000" lang="en-US" sz="2800">
                <a:solidFill>
                  <a:srgbClr val="C45427"/>
                </a:solidFill>
                <a:latin typeface="Arial"/>
                <a:ea typeface="Arial"/>
                <a:cs typeface="Arial"/>
                <a:sym typeface="Arial"/>
              </a:rPr>
              <a:t>®</a:t>
            </a:r>
            <a:r>
              <a:rPr b="1" baseline="30000" lang="en-US" sz="2800">
                <a:solidFill>
                  <a:srgbClr val="012049"/>
                </a:solidFill>
                <a:latin typeface="Arial"/>
                <a:ea typeface="Arial"/>
                <a:cs typeface="Arial"/>
                <a:sym typeface="Arial"/>
              </a:rPr>
              <a:t> </a:t>
            </a:r>
            <a:r>
              <a:rPr b="1" lang="en-US" sz="2800">
                <a:solidFill>
                  <a:srgbClr val="C45427"/>
                </a:solidFill>
                <a:latin typeface="Arial"/>
                <a:ea typeface="Arial"/>
                <a:cs typeface="Arial"/>
                <a:sym typeface="Arial"/>
              </a:rPr>
              <a:t>.</a:t>
            </a:r>
            <a:endParaRPr/>
          </a:p>
          <a:p>
            <a:pPr indent="0" lvl="0" marL="0" marR="0" rtl="0" algn="l">
              <a:spcBef>
                <a:spcPts val="0"/>
              </a:spcBef>
              <a:spcAft>
                <a:spcPts val="0"/>
              </a:spcAft>
              <a:buNone/>
            </a:pPr>
            <a:r>
              <a:t/>
            </a:r>
            <a:endParaRPr b="1" sz="2800">
              <a:solidFill>
                <a:srgbClr val="C45427"/>
              </a:solidFill>
              <a:latin typeface="Arial"/>
              <a:ea typeface="Arial"/>
              <a:cs typeface="Arial"/>
              <a:sym typeface="Arial"/>
            </a:endParaRPr>
          </a:p>
          <a:p>
            <a:pPr indent="0" lvl="0" marL="0" marR="0" rtl="0" algn="l">
              <a:spcBef>
                <a:spcPts val="0"/>
              </a:spcBef>
              <a:spcAft>
                <a:spcPts val="0"/>
              </a:spcAft>
              <a:buNone/>
            </a:pPr>
            <a:r>
              <a:rPr b="0" lang="en-US" sz="2800">
                <a:solidFill>
                  <a:schemeClr val="dk1"/>
                </a:solidFill>
                <a:latin typeface="Arial"/>
                <a:ea typeface="Arial"/>
                <a:cs typeface="Arial"/>
                <a:sym typeface="Arial"/>
              </a:rPr>
              <a:t>This means the digital tests are only relevant in the US for </a:t>
            </a:r>
            <a:r>
              <a:rPr b="1" lang="en-US" sz="2800">
                <a:solidFill>
                  <a:srgbClr val="C45427"/>
                </a:solidFill>
                <a:latin typeface="Arial"/>
                <a:ea typeface="Arial"/>
                <a:cs typeface="Arial"/>
                <a:sym typeface="Arial"/>
              </a:rPr>
              <a:t>rising Sophomores and younger.</a:t>
            </a:r>
            <a:endParaRPr/>
          </a:p>
        </p:txBody>
      </p:sp>
      <p:sp>
        <p:nvSpPr>
          <p:cNvPr id="208" name="Google Shape;208;p16"/>
          <p:cNvSpPr txBox="1"/>
          <p:nvPr/>
        </p:nvSpPr>
        <p:spPr>
          <a:xfrm>
            <a:off x="952500" y="3149600"/>
            <a:ext cx="184666" cy="415498"/>
          </a:xfrm>
          <a:prstGeom prst="rect">
            <a:avLst/>
          </a:prstGeom>
          <a:noFill/>
          <a:ln>
            <a:noFill/>
          </a:ln>
        </p:spPr>
        <p:txBody>
          <a:bodyPr anchorCtr="0" anchor="t" bIns="45700" lIns="91425" spcFirstLastPara="1" rIns="91425" wrap="square" tIns="45700">
            <a:spAutoFit/>
          </a:bodyPr>
          <a:lstStyle/>
          <a:p>
            <a:pPr indent="0" lvl="0" marL="0" marR="0" rtl="0" algn="l">
              <a:spcBef>
                <a:spcPts val="0"/>
              </a:spcBef>
              <a:spcAft>
                <a:spcPts val="0"/>
              </a:spcAft>
              <a:buNone/>
            </a:pPr>
            <a:r>
              <a:t/>
            </a:r>
            <a:endParaRPr sz="2100">
              <a:solidFill>
                <a:schemeClr val="dk1"/>
              </a:solidFill>
              <a:latin typeface="Calibri"/>
              <a:ea typeface="Calibri"/>
              <a:cs typeface="Calibri"/>
              <a:sym typeface="Calibri"/>
            </a:endParaRPr>
          </a:p>
        </p:txBody>
      </p:sp>
      <p:pic>
        <p:nvPicPr>
          <p:cNvPr descr="Graphic shows the rollout of the digital SAT Suite of Assessments." id="209" name="Google Shape;209;p16"/>
          <p:cNvPicPr preferRelativeResize="0"/>
          <p:nvPr/>
        </p:nvPicPr>
        <p:blipFill rotWithShape="1">
          <a:blip r:embed="rId3">
            <a:alphaModFix/>
          </a:blip>
          <a:srcRect b="0" l="0" r="0" t="0"/>
          <a:stretch/>
        </p:blipFill>
        <p:spPr>
          <a:xfrm>
            <a:off x="597542" y="596684"/>
            <a:ext cx="5308169" cy="5308169"/>
          </a:xfrm>
          <a:prstGeom prst="rect">
            <a:avLst/>
          </a:prstGeom>
          <a:noFill/>
          <a:ln>
            <a:noFill/>
          </a:ln>
        </p:spPr>
      </p:pic>
      <p:sp>
        <p:nvSpPr>
          <p:cNvPr id="210" name="Google Shape;210;p16"/>
          <p:cNvSpPr/>
          <p:nvPr/>
        </p:nvSpPr>
        <p:spPr>
          <a:xfrm>
            <a:off x="164275" y="6344400"/>
            <a:ext cx="11754453" cy="338506"/>
          </a:xfrm>
          <a:prstGeom prst="rect">
            <a:avLst/>
          </a:prstGeom>
          <a:noFill/>
          <a:ln>
            <a:noFill/>
          </a:ln>
        </p:spPr>
        <p:txBody>
          <a:bodyPr anchorCtr="0" anchor="t" bIns="45675" lIns="91375" spcFirstLastPara="1" rIns="91375" wrap="square" tIns="45675">
            <a:spAutoFit/>
          </a:bodyPr>
          <a:lstStyle/>
          <a:p>
            <a:pPr indent="0" lvl="0" marL="0" marR="0" rtl="0" algn="l">
              <a:spcBef>
                <a:spcPts val="0"/>
              </a:spcBef>
              <a:spcAft>
                <a:spcPts val="0"/>
              </a:spcAft>
              <a:buNone/>
            </a:pPr>
            <a:r>
              <a:rPr i="1" lang="en-US" sz="800">
                <a:solidFill>
                  <a:srgbClr val="A5A5A5"/>
                </a:solidFill>
                <a:latin typeface="Arial"/>
                <a:ea typeface="Arial"/>
                <a:cs typeface="Arial"/>
                <a:sym typeface="Arial"/>
              </a:rPr>
              <a:t>SAT</a:t>
            </a:r>
            <a:r>
              <a:rPr baseline="30000" i="1" lang="en-US" sz="800">
                <a:solidFill>
                  <a:srgbClr val="A5A5A5"/>
                </a:solidFill>
                <a:latin typeface="Arial"/>
                <a:ea typeface="Arial"/>
                <a:cs typeface="Arial"/>
                <a:sym typeface="Arial"/>
              </a:rPr>
              <a:t>®</a:t>
            </a:r>
            <a:r>
              <a:rPr i="1" lang="en-US" sz="800">
                <a:solidFill>
                  <a:srgbClr val="A5A5A5"/>
                </a:solidFill>
                <a:latin typeface="Arial"/>
                <a:ea typeface="Arial"/>
                <a:cs typeface="Arial"/>
                <a:sym typeface="Arial"/>
              </a:rPr>
              <a:t> is a trademark owned by the College Board, and ACT® is a trademark of  ACT, Inc. which are not affiliated with, and do not endorse, Revolution Prep, LLC.</a:t>
            </a:r>
            <a:endParaRPr/>
          </a:p>
          <a:p>
            <a:pPr indent="0" lvl="0" marL="0" marR="0" rtl="0" algn="l">
              <a:spcBef>
                <a:spcPts val="0"/>
              </a:spcBef>
              <a:spcAft>
                <a:spcPts val="0"/>
              </a:spcAft>
              <a:buNone/>
            </a:pPr>
            <a:r>
              <a:rPr i="1" lang="en-US" sz="800">
                <a:solidFill>
                  <a:srgbClr val="A5A5A5"/>
                </a:solidFill>
                <a:latin typeface="Arial"/>
                <a:ea typeface="Arial"/>
                <a:cs typeface="Arial"/>
                <a:sym typeface="Arial"/>
              </a:rPr>
              <a:t>Image sourced from the College Board.</a:t>
            </a:r>
            <a:endParaRPr sz="800">
              <a:solidFill>
                <a:srgbClr val="A5A5A5"/>
              </a:solidFill>
              <a:latin typeface="Arial"/>
              <a:ea typeface="Arial"/>
              <a:cs typeface="Arial"/>
              <a:sym typeface="Arial"/>
            </a:endParaRPr>
          </a:p>
        </p:txBody>
      </p:sp>
      <p:cxnSp>
        <p:nvCxnSpPr>
          <p:cNvPr id="211" name="Google Shape;211;p16"/>
          <p:cNvCxnSpPr/>
          <p:nvPr/>
        </p:nvCxnSpPr>
        <p:spPr>
          <a:xfrm>
            <a:off x="6557400" y="954453"/>
            <a:ext cx="0" cy="4949095"/>
          </a:xfrm>
          <a:prstGeom prst="straightConnector1">
            <a:avLst/>
          </a:prstGeom>
          <a:noFill/>
          <a:ln cap="flat" cmpd="sng" w="12700">
            <a:solidFill>
              <a:srgbClr val="A5A5A5"/>
            </a:solidFill>
            <a:prstDash val="solid"/>
            <a:round/>
            <a:headEnd len="sm" w="sm" type="none"/>
            <a:tailEnd len="sm" w="sm" type="none"/>
          </a:ln>
        </p:spPr>
      </p:cxnSp>
    </p:spTree>
  </p:cSld>
  <p:clrMapOvr>
    <a:masterClrMapping/>
  </p:clrMapOvr>
</p:sld>
</file>

<file path=ppt/slides/slide17.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216" name="Shape 216"/>
        <p:cNvGrpSpPr/>
        <p:nvPr/>
      </p:nvGrpSpPr>
      <p:grpSpPr>
        <a:xfrm>
          <a:off x="0" y="0"/>
          <a:ext cx="0" cy="0"/>
          <a:chOff x="0" y="0"/>
          <a:chExt cx="0" cy="0"/>
        </a:xfrm>
      </p:grpSpPr>
      <p:pic>
        <p:nvPicPr>
          <p:cNvPr descr="Table&#10;&#10;Description automatically generated" id="217" name="Google Shape;217;p17"/>
          <p:cNvPicPr preferRelativeResize="0"/>
          <p:nvPr/>
        </p:nvPicPr>
        <p:blipFill rotWithShape="1">
          <a:blip r:embed="rId3">
            <a:alphaModFix/>
          </a:blip>
          <a:srcRect b="1238" l="0" r="0" t="0"/>
          <a:stretch/>
        </p:blipFill>
        <p:spPr>
          <a:xfrm rot="156088">
            <a:off x="4064659" y="502093"/>
            <a:ext cx="7830356" cy="6984464"/>
          </a:xfrm>
          <a:prstGeom prst="rect">
            <a:avLst/>
          </a:prstGeom>
          <a:noFill/>
          <a:ln>
            <a:noFill/>
          </a:ln>
        </p:spPr>
      </p:pic>
      <p:sp>
        <p:nvSpPr>
          <p:cNvPr id="218" name="Google Shape;218;p17"/>
          <p:cNvSpPr txBox="1"/>
          <p:nvPr>
            <p:ph type="ctrTitle"/>
          </p:nvPr>
        </p:nvSpPr>
        <p:spPr>
          <a:xfrm>
            <a:off x="328490" y="1505085"/>
            <a:ext cx="3519027" cy="2853917"/>
          </a:xfrm>
          <a:prstGeom prst="rect">
            <a:avLst/>
          </a:prstGeom>
          <a:noFill/>
          <a:ln>
            <a:noFill/>
          </a:ln>
        </p:spPr>
        <p:txBody>
          <a:bodyPr anchorCtr="0" anchor="b" bIns="45700" lIns="91425" spcFirstLastPara="1" rIns="91425" wrap="square" tIns="45700">
            <a:noAutofit/>
          </a:bodyPr>
          <a:lstStyle/>
          <a:p>
            <a:pPr indent="0" lvl="0" marL="0" rtl="0" algn="l">
              <a:spcBef>
                <a:spcPts val="0"/>
              </a:spcBef>
              <a:spcAft>
                <a:spcPts val="0"/>
              </a:spcAft>
              <a:buNone/>
            </a:pPr>
            <a:r>
              <a:rPr lang="en-US" sz="2800">
                <a:solidFill>
                  <a:schemeClr val="dk1"/>
                </a:solidFill>
                <a:latin typeface="Arial"/>
                <a:ea typeface="Arial"/>
                <a:cs typeface="Arial"/>
                <a:sym typeface="Arial"/>
              </a:rPr>
              <a:t>What has changed &amp;</a:t>
            </a:r>
            <a:br>
              <a:rPr lang="en-US" sz="2800">
                <a:latin typeface="Arial"/>
                <a:ea typeface="Arial"/>
                <a:cs typeface="Arial"/>
                <a:sym typeface="Arial"/>
              </a:rPr>
            </a:br>
            <a:r>
              <a:rPr lang="en-US" sz="2800">
                <a:solidFill>
                  <a:schemeClr val="dk1"/>
                </a:solidFill>
                <a:latin typeface="Arial"/>
                <a:ea typeface="Arial"/>
                <a:cs typeface="Arial"/>
                <a:sym typeface="Arial"/>
              </a:rPr>
              <a:t>what has stayed the same</a:t>
            </a:r>
            <a:br>
              <a:rPr lang="en-US" sz="2800">
                <a:latin typeface="Arial"/>
                <a:ea typeface="Arial"/>
                <a:cs typeface="Arial"/>
                <a:sym typeface="Arial"/>
              </a:rPr>
            </a:br>
            <a:r>
              <a:rPr b="1" lang="en-US" sz="2800">
                <a:solidFill>
                  <a:srgbClr val="C45427"/>
                </a:solidFill>
                <a:latin typeface="Arial"/>
                <a:ea typeface="Arial"/>
                <a:cs typeface="Arial"/>
                <a:sym typeface="Arial"/>
              </a:rPr>
              <a:t>in leaving paper behind:</a:t>
            </a:r>
            <a:endParaRPr sz="2800">
              <a:solidFill>
                <a:schemeClr val="dk1"/>
              </a:solidFill>
            </a:endParaRPr>
          </a:p>
        </p:txBody>
      </p:sp>
      <p:sp>
        <p:nvSpPr>
          <p:cNvPr id="219" name="Google Shape;219;p17"/>
          <p:cNvSpPr txBox="1"/>
          <p:nvPr/>
        </p:nvSpPr>
        <p:spPr>
          <a:xfrm rot="156497">
            <a:off x="4987160" y="1282452"/>
            <a:ext cx="7044627" cy="2284600"/>
          </a:xfrm>
          <a:prstGeom prst="rect">
            <a:avLst/>
          </a:prstGeom>
          <a:noFill/>
          <a:ln>
            <a:noFill/>
          </a:ln>
        </p:spPr>
        <p:txBody>
          <a:bodyPr anchorCtr="0" anchor="t" bIns="45700" lIns="91425" spcFirstLastPara="1" rIns="91425" wrap="square" tIns="45700">
            <a:spAutoFit/>
          </a:bodyPr>
          <a:lstStyle/>
          <a:p>
            <a:pPr indent="0" lvl="0" marL="6350" marR="0" rtl="0" algn="l">
              <a:lnSpc>
                <a:spcPct val="206428"/>
              </a:lnSpc>
              <a:spcBef>
                <a:spcPts val="0"/>
              </a:spcBef>
              <a:spcAft>
                <a:spcPts val="0"/>
              </a:spcAft>
              <a:buNone/>
            </a:pPr>
            <a:r>
              <a:rPr lang="en-US" sz="1400">
                <a:solidFill>
                  <a:schemeClr val="dk1"/>
                </a:solidFill>
                <a:latin typeface="Arial"/>
                <a:ea typeface="Arial"/>
                <a:cs typeface="Arial"/>
                <a:sym typeface="Arial"/>
              </a:rPr>
              <a:t>Students use a laptop or tablet, not pencil and paper, to take the test</a:t>
            </a:r>
            <a:endParaRPr sz="2000">
              <a:solidFill>
                <a:schemeClr val="dk1"/>
              </a:solidFill>
              <a:latin typeface="Calibri"/>
              <a:ea typeface="Calibri"/>
              <a:cs typeface="Calibri"/>
              <a:sym typeface="Calibri"/>
            </a:endParaRPr>
          </a:p>
          <a:p>
            <a:pPr indent="0" lvl="0" marL="6350" marR="0" rtl="0" algn="l">
              <a:lnSpc>
                <a:spcPct val="206428"/>
              </a:lnSpc>
              <a:spcBef>
                <a:spcPts val="0"/>
              </a:spcBef>
              <a:spcAft>
                <a:spcPts val="0"/>
              </a:spcAft>
              <a:buNone/>
            </a:pPr>
            <a:r>
              <a:rPr lang="en-US" sz="1400">
                <a:solidFill>
                  <a:schemeClr val="dk1"/>
                </a:solidFill>
                <a:latin typeface="Arial"/>
                <a:ea typeface="Arial"/>
                <a:cs typeface="Arial"/>
                <a:sym typeface="Arial"/>
              </a:rPr>
              <a:t>The test is 45 minutes shorter</a:t>
            </a:r>
            <a:endParaRPr/>
          </a:p>
          <a:p>
            <a:pPr indent="0" lvl="0" marL="6350" marR="0" rtl="0" algn="l">
              <a:lnSpc>
                <a:spcPct val="206428"/>
              </a:lnSpc>
              <a:spcBef>
                <a:spcPts val="0"/>
              </a:spcBef>
              <a:spcAft>
                <a:spcPts val="0"/>
              </a:spcAft>
              <a:buNone/>
            </a:pPr>
            <a:r>
              <a:rPr lang="en-US" sz="1400">
                <a:solidFill>
                  <a:schemeClr val="dk1"/>
                </a:solidFill>
                <a:latin typeface="Arial"/>
                <a:ea typeface="Arial"/>
                <a:cs typeface="Arial"/>
                <a:sym typeface="Arial"/>
              </a:rPr>
              <a:t>Each test is adaptive, meaning no two students answer the same questions</a:t>
            </a:r>
            <a:endParaRPr/>
          </a:p>
          <a:p>
            <a:pPr indent="0" lvl="0" marL="6350" marR="0" rtl="0" algn="l">
              <a:lnSpc>
                <a:spcPct val="206428"/>
              </a:lnSpc>
              <a:spcBef>
                <a:spcPts val="0"/>
              </a:spcBef>
              <a:spcAft>
                <a:spcPts val="0"/>
              </a:spcAft>
              <a:buNone/>
            </a:pPr>
            <a:r>
              <a:rPr lang="en-US" sz="1400">
                <a:solidFill>
                  <a:schemeClr val="dk1"/>
                </a:solidFill>
                <a:latin typeface="Arial"/>
                <a:ea typeface="Arial"/>
                <a:cs typeface="Arial"/>
                <a:sym typeface="Arial"/>
              </a:rPr>
              <a:t>No more long reading passages</a:t>
            </a:r>
            <a:endParaRPr/>
          </a:p>
          <a:p>
            <a:pPr indent="0" lvl="0" marL="6350" marR="0" rtl="0" algn="l">
              <a:lnSpc>
                <a:spcPct val="206428"/>
              </a:lnSpc>
              <a:spcBef>
                <a:spcPts val="0"/>
              </a:spcBef>
              <a:spcAft>
                <a:spcPts val="0"/>
              </a:spcAft>
              <a:buNone/>
            </a:pPr>
            <a:r>
              <a:rPr lang="en-US" sz="1400">
                <a:solidFill>
                  <a:schemeClr val="dk1"/>
                </a:solidFill>
                <a:latin typeface="Arial"/>
                <a:ea typeface="Arial"/>
                <a:cs typeface="Arial"/>
                <a:sym typeface="Arial"/>
              </a:rPr>
              <a:t>More time per question than the current tests</a:t>
            </a:r>
            <a:endParaRPr/>
          </a:p>
          <a:p>
            <a:pPr indent="0" lvl="0" marL="6350" marR="0" rtl="0" algn="l">
              <a:lnSpc>
                <a:spcPct val="206428"/>
              </a:lnSpc>
              <a:spcBef>
                <a:spcPts val="0"/>
              </a:spcBef>
              <a:spcAft>
                <a:spcPts val="0"/>
              </a:spcAft>
              <a:buNone/>
            </a:pPr>
            <a:r>
              <a:rPr lang="en-US" sz="1400">
                <a:solidFill>
                  <a:schemeClr val="dk1"/>
                </a:solidFill>
                <a:latin typeface="Arial"/>
                <a:ea typeface="Arial"/>
                <a:cs typeface="Arial"/>
                <a:sym typeface="Arial"/>
              </a:rPr>
              <a:t>Students get scores back way sooner</a:t>
            </a:r>
            <a:endParaRPr/>
          </a:p>
        </p:txBody>
      </p:sp>
      <p:sp>
        <p:nvSpPr>
          <p:cNvPr id="220" name="Google Shape;220;p17"/>
          <p:cNvSpPr txBox="1"/>
          <p:nvPr/>
        </p:nvSpPr>
        <p:spPr>
          <a:xfrm rot="156497">
            <a:off x="5044126" y="900149"/>
            <a:ext cx="7044627" cy="448200"/>
          </a:xfrm>
          <a:prstGeom prst="rect">
            <a:avLst/>
          </a:prstGeom>
          <a:noFill/>
          <a:ln>
            <a:noFill/>
          </a:ln>
        </p:spPr>
        <p:txBody>
          <a:bodyPr anchorCtr="0" anchor="t" bIns="45700" lIns="91425" spcFirstLastPara="1" rIns="91425" wrap="square" tIns="45700">
            <a:spAutoFit/>
          </a:bodyPr>
          <a:lstStyle/>
          <a:p>
            <a:pPr indent="0" lvl="0" marL="6858" marR="0" rtl="0" algn="l">
              <a:lnSpc>
                <a:spcPct val="160555"/>
              </a:lnSpc>
              <a:spcBef>
                <a:spcPts val="0"/>
              </a:spcBef>
              <a:spcAft>
                <a:spcPts val="0"/>
              </a:spcAft>
              <a:buNone/>
            </a:pPr>
            <a:r>
              <a:rPr b="1" lang="en-US" sz="1800">
                <a:solidFill>
                  <a:schemeClr val="dk1"/>
                </a:solidFill>
                <a:latin typeface="Arial"/>
                <a:ea typeface="Arial"/>
                <a:cs typeface="Arial"/>
                <a:sym typeface="Arial"/>
              </a:rPr>
              <a:t>The Biggest Changes</a:t>
            </a:r>
            <a:endParaRPr/>
          </a:p>
        </p:txBody>
      </p:sp>
      <p:sp>
        <p:nvSpPr>
          <p:cNvPr id="221" name="Google Shape;221;p17"/>
          <p:cNvSpPr txBox="1"/>
          <p:nvPr/>
        </p:nvSpPr>
        <p:spPr>
          <a:xfrm rot="156497">
            <a:off x="4869486" y="4177138"/>
            <a:ext cx="7044627" cy="1912703"/>
          </a:xfrm>
          <a:prstGeom prst="rect">
            <a:avLst/>
          </a:prstGeom>
          <a:noFill/>
          <a:ln>
            <a:noFill/>
          </a:ln>
        </p:spPr>
        <p:txBody>
          <a:bodyPr anchorCtr="0" anchor="t" bIns="45700" lIns="91425" spcFirstLastPara="1" rIns="91425" wrap="square" tIns="45700">
            <a:spAutoFit/>
          </a:bodyPr>
          <a:lstStyle/>
          <a:p>
            <a:pPr indent="0" lvl="0" marL="6350" marR="0" rtl="0" algn="l">
              <a:lnSpc>
                <a:spcPct val="206428"/>
              </a:lnSpc>
              <a:spcBef>
                <a:spcPts val="0"/>
              </a:spcBef>
              <a:spcAft>
                <a:spcPts val="0"/>
              </a:spcAft>
              <a:buNone/>
            </a:pPr>
            <a:r>
              <a:rPr lang="en-US" sz="1400">
                <a:solidFill>
                  <a:schemeClr val="dk1"/>
                </a:solidFill>
                <a:latin typeface="Arial"/>
                <a:ea typeface="Arial"/>
                <a:cs typeface="Arial"/>
                <a:sym typeface="Arial"/>
              </a:rPr>
              <a:t>Still on a 400-1600 scoring scale</a:t>
            </a:r>
            <a:endParaRPr sz="2000">
              <a:solidFill>
                <a:schemeClr val="dk1"/>
              </a:solidFill>
              <a:latin typeface="Calibri"/>
              <a:ea typeface="Calibri"/>
              <a:cs typeface="Calibri"/>
              <a:sym typeface="Calibri"/>
            </a:endParaRPr>
          </a:p>
          <a:p>
            <a:pPr indent="0" lvl="0" marL="6350" marR="0" rtl="0" algn="l">
              <a:lnSpc>
                <a:spcPct val="206428"/>
              </a:lnSpc>
              <a:spcBef>
                <a:spcPts val="0"/>
              </a:spcBef>
              <a:spcAft>
                <a:spcPts val="0"/>
              </a:spcAft>
              <a:buNone/>
            </a:pPr>
            <a:r>
              <a:rPr lang="en-US" sz="1400">
                <a:solidFill>
                  <a:schemeClr val="dk1"/>
                </a:solidFill>
                <a:latin typeface="Arial"/>
                <a:ea typeface="Arial"/>
                <a:cs typeface="Arial"/>
                <a:sym typeface="Arial"/>
              </a:rPr>
              <a:t>The math content will be identical</a:t>
            </a:r>
            <a:endParaRPr/>
          </a:p>
          <a:p>
            <a:pPr indent="0" lvl="0" marL="6350" marR="0" rtl="0" algn="l">
              <a:lnSpc>
                <a:spcPct val="206428"/>
              </a:lnSpc>
              <a:spcBef>
                <a:spcPts val="0"/>
              </a:spcBef>
              <a:spcAft>
                <a:spcPts val="0"/>
              </a:spcAft>
              <a:buNone/>
            </a:pPr>
            <a:r>
              <a:rPr lang="en-US" sz="1400">
                <a:solidFill>
                  <a:schemeClr val="dk1"/>
                </a:solidFill>
                <a:latin typeface="Arial"/>
                <a:ea typeface="Arial"/>
                <a:cs typeface="Arial"/>
                <a:sym typeface="Arial"/>
              </a:rPr>
              <a:t>For now, the testing dates will stay the same</a:t>
            </a:r>
            <a:endParaRPr/>
          </a:p>
          <a:p>
            <a:pPr indent="0" lvl="0" marL="6350" marR="0" rtl="0" algn="l">
              <a:lnSpc>
                <a:spcPct val="206428"/>
              </a:lnSpc>
              <a:spcBef>
                <a:spcPts val="0"/>
              </a:spcBef>
              <a:spcAft>
                <a:spcPts val="0"/>
              </a:spcAft>
              <a:buNone/>
            </a:pPr>
            <a:r>
              <a:rPr lang="en-US" sz="1400">
                <a:solidFill>
                  <a:schemeClr val="dk1"/>
                </a:solidFill>
                <a:latin typeface="Arial"/>
                <a:ea typeface="Arial"/>
                <a:cs typeface="Arial"/>
                <a:sym typeface="Arial"/>
              </a:rPr>
              <a:t>Tests will be administered at a local school</a:t>
            </a:r>
            <a:endParaRPr/>
          </a:p>
          <a:p>
            <a:pPr indent="0" lvl="0" marL="6350" marR="0" rtl="0" algn="l">
              <a:lnSpc>
                <a:spcPct val="206428"/>
              </a:lnSpc>
              <a:spcBef>
                <a:spcPts val="0"/>
              </a:spcBef>
              <a:spcAft>
                <a:spcPts val="0"/>
              </a:spcAft>
              <a:buNone/>
            </a:pPr>
            <a:r>
              <a:rPr lang="en-US" sz="1400">
                <a:solidFill>
                  <a:schemeClr val="dk1"/>
                </a:solidFill>
                <a:latin typeface="Arial"/>
                <a:ea typeface="Arial"/>
                <a:cs typeface="Arial"/>
                <a:sym typeface="Arial"/>
              </a:rPr>
              <a:t>Students will be provided scratch paper to use</a:t>
            </a:r>
            <a:endParaRPr/>
          </a:p>
        </p:txBody>
      </p:sp>
      <p:sp>
        <p:nvSpPr>
          <p:cNvPr id="222" name="Google Shape;222;p17"/>
          <p:cNvSpPr txBox="1"/>
          <p:nvPr/>
        </p:nvSpPr>
        <p:spPr>
          <a:xfrm rot="156497">
            <a:off x="4902765" y="3838170"/>
            <a:ext cx="7044627" cy="448200"/>
          </a:xfrm>
          <a:prstGeom prst="rect">
            <a:avLst/>
          </a:prstGeom>
          <a:noFill/>
          <a:ln>
            <a:noFill/>
          </a:ln>
        </p:spPr>
        <p:txBody>
          <a:bodyPr anchorCtr="0" anchor="t" bIns="45700" lIns="91425" spcFirstLastPara="1" rIns="91425" wrap="square" tIns="45700">
            <a:spAutoFit/>
          </a:bodyPr>
          <a:lstStyle/>
          <a:p>
            <a:pPr indent="0" lvl="0" marL="6858" marR="0" rtl="0" algn="l">
              <a:lnSpc>
                <a:spcPct val="160555"/>
              </a:lnSpc>
              <a:spcBef>
                <a:spcPts val="0"/>
              </a:spcBef>
              <a:spcAft>
                <a:spcPts val="0"/>
              </a:spcAft>
              <a:buNone/>
            </a:pPr>
            <a:r>
              <a:rPr b="1" lang="en-US" sz="1800">
                <a:solidFill>
                  <a:schemeClr val="dk1"/>
                </a:solidFill>
                <a:latin typeface="Arial"/>
                <a:ea typeface="Arial"/>
                <a:cs typeface="Arial"/>
                <a:sym typeface="Arial"/>
              </a:rPr>
              <a:t>What’s the Same?</a:t>
            </a:r>
            <a:endParaRPr/>
          </a:p>
        </p:txBody>
      </p:sp>
    </p:spTree>
  </p:cSld>
  <p:clrMapOvr>
    <a:masterClrMapping/>
  </p:clrMapOvr>
</p:sld>
</file>

<file path=ppt/slides/slide18.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226" name="Shape 226"/>
        <p:cNvGrpSpPr/>
        <p:nvPr/>
      </p:nvGrpSpPr>
      <p:grpSpPr>
        <a:xfrm>
          <a:off x="0" y="0"/>
          <a:ext cx="0" cy="0"/>
          <a:chOff x="0" y="0"/>
          <a:chExt cx="0" cy="0"/>
        </a:xfrm>
      </p:grpSpPr>
      <p:sp>
        <p:nvSpPr>
          <p:cNvPr id="227" name="Google Shape;227;p18"/>
          <p:cNvSpPr/>
          <p:nvPr/>
        </p:nvSpPr>
        <p:spPr>
          <a:xfrm>
            <a:off x="3509054" y="1286996"/>
            <a:ext cx="8246542" cy="4478130"/>
          </a:xfrm>
          <a:prstGeom prst="rect">
            <a:avLst/>
          </a:prstGeom>
          <a:solidFill>
            <a:schemeClr val="lt1"/>
          </a:solidFill>
          <a:ln cap="flat" cmpd="sng" w="9525">
            <a:solidFill>
              <a:srgbClr val="BFBFBF"/>
            </a:solidFill>
            <a:prstDash val="solid"/>
            <a:round/>
            <a:headEnd len="sm" w="sm" type="none"/>
            <a:tailEnd len="sm" w="sm" type="none"/>
          </a:ln>
          <a:effectLst>
            <a:outerShdw blurRad="165100" sx="99000" rotWithShape="0" dir="3120000" dist="101600" sy="99000">
              <a:srgbClr val="000000">
                <a:alpha val="20784"/>
              </a:srgbClr>
            </a:outerShdw>
          </a:effectLst>
        </p:spPr>
        <p:txBody>
          <a:bodyPr anchorCtr="0" anchor="ctr" bIns="45700" lIns="91425" spcFirstLastPara="1" rIns="91425" wrap="square" tIns="45700">
            <a:noAutofit/>
          </a:bodyPr>
          <a:lstStyle/>
          <a:p>
            <a:pPr indent="0" lvl="0" marL="0" marR="0" rtl="0" algn="ctr">
              <a:spcBef>
                <a:spcPts val="0"/>
              </a:spcBef>
              <a:spcAft>
                <a:spcPts val="0"/>
              </a:spcAft>
              <a:buNone/>
            </a:pPr>
            <a:r>
              <a:t/>
            </a:r>
            <a:endParaRPr sz="2400">
              <a:solidFill>
                <a:schemeClr val="lt1"/>
              </a:solidFill>
              <a:latin typeface="Calibri"/>
              <a:ea typeface="Calibri"/>
              <a:cs typeface="Calibri"/>
              <a:sym typeface="Calibri"/>
            </a:endParaRPr>
          </a:p>
        </p:txBody>
      </p:sp>
      <p:graphicFrame>
        <p:nvGraphicFramePr>
          <p:cNvPr id="228" name="Google Shape;228;p18"/>
          <p:cNvGraphicFramePr/>
          <p:nvPr/>
        </p:nvGraphicFramePr>
        <p:xfrm>
          <a:off x="3809996" y="1424112"/>
          <a:ext cx="3000000" cy="3000000"/>
        </p:xfrm>
        <a:graphic>
          <a:graphicData uri="http://schemas.openxmlformats.org/drawingml/2006/table">
            <a:tbl>
              <a:tblPr bandRow="1" firstRow="1">
                <a:noFill/>
                <a:tableStyleId>{B7006544-9B22-47E5-9398-FD4006E56B51}</a:tableStyleId>
              </a:tblPr>
              <a:tblGrid>
                <a:gridCol w="1913200"/>
                <a:gridCol w="2903975"/>
                <a:gridCol w="2920200"/>
              </a:tblGrid>
              <a:tr h="550625">
                <a:tc>
                  <a:txBody>
                    <a:bodyPr/>
                    <a:lstStyle/>
                    <a:p>
                      <a:pPr indent="0" lvl="0" marL="0" marR="0" rtl="0" algn="ctr">
                        <a:spcBef>
                          <a:spcPts val="0"/>
                        </a:spcBef>
                        <a:spcAft>
                          <a:spcPts val="0"/>
                        </a:spcAft>
                        <a:buNone/>
                      </a:pPr>
                      <a:r>
                        <a:t/>
                      </a:r>
                      <a:endParaRPr b="0" sz="1400">
                        <a:latin typeface="Arial"/>
                        <a:ea typeface="Arial"/>
                        <a:cs typeface="Arial"/>
                        <a:sym typeface="Arial"/>
                      </a:endParaRPr>
                    </a:p>
                  </a:txBody>
                  <a:tcPr marT="50725" marB="50725" marR="101475" marL="101475" anchor="ctr">
                    <a:lnL cap="flat" cmpd="sng" w="9525">
                      <a:solidFill>
                        <a:srgbClr val="000000">
                          <a:alpha val="0"/>
                        </a:srgbClr>
                      </a:solidFill>
                      <a:prstDash val="solid"/>
                      <a:round/>
                      <a:headEnd len="sm" w="sm" type="none"/>
                      <a:tailEnd len="sm" w="sm" type="none"/>
                    </a:lnL>
                    <a:lnR cap="flat" cmpd="sng" w="9525">
                      <a:solidFill>
                        <a:srgbClr val="D8D8D8"/>
                      </a:solidFill>
                      <a:prstDash val="solid"/>
                      <a:round/>
                      <a:headEnd len="sm" w="sm" type="none"/>
                      <a:tailEnd len="sm" w="sm" type="none"/>
                    </a:lnR>
                    <a:lnT cap="flat" cmpd="sng" w="9525">
                      <a:solidFill>
                        <a:srgbClr val="000000">
                          <a:alpha val="0"/>
                        </a:srgbClr>
                      </a:solidFill>
                      <a:prstDash val="solid"/>
                      <a:round/>
                      <a:headEnd len="sm" w="sm" type="none"/>
                      <a:tailEnd len="sm" w="sm" type="none"/>
                    </a:lnT>
                    <a:lnB cap="flat" cmpd="sng" w="9525">
                      <a:solidFill>
                        <a:srgbClr val="D8D8D8"/>
                      </a:solidFill>
                      <a:prstDash val="solid"/>
                      <a:round/>
                      <a:headEnd len="sm" w="sm" type="none"/>
                      <a:tailEnd len="sm" w="sm" type="none"/>
                    </a:lnB>
                  </a:tcPr>
                </a:tc>
                <a:tc>
                  <a:txBody>
                    <a:bodyPr/>
                    <a:lstStyle/>
                    <a:p>
                      <a:pPr indent="0" lvl="0" marL="0" marR="0" rtl="0" algn="ctr">
                        <a:spcBef>
                          <a:spcPts val="0"/>
                        </a:spcBef>
                        <a:spcAft>
                          <a:spcPts val="0"/>
                        </a:spcAft>
                        <a:buNone/>
                      </a:pPr>
                      <a:r>
                        <a:rPr b="1" i="0" lang="en-US" sz="2400">
                          <a:solidFill>
                            <a:srgbClr val="C45427"/>
                          </a:solidFill>
                          <a:latin typeface="Arial"/>
                          <a:ea typeface="Arial"/>
                          <a:cs typeface="Arial"/>
                          <a:sym typeface="Arial"/>
                        </a:rPr>
                        <a:t>ACT</a:t>
                      </a:r>
                      <a:r>
                        <a:rPr b="1" baseline="30000" lang="en-US" sz="2400">
                          <a:solidFill>
                            <a:srgbClr val="C45427"/>
                          </a:solidFill>
                          <a:latin typeface="Arial"/>
                          <a:ea typeface="Arial"/>
                          <a:cs typeface="Arial"/>
                          <a:sym typeface="Arial"/>
                        </a:rPr>
                        <a:t>®</a:t>
                      </a:r>
                      <a:endParaRPr b="1" i="0" sz="2400">
                        <a:solidFill>
                          <a:srgbClr val="C45427"/>
                        </a:solidFill>
                        <a:latin typeface="Arial"/>
                        <a:ea typeface="Arial"/>
                        <a:cs typeface="Arial"/>
                        <a:sym typeface="Arial"/>
                      </a:endParaRPr>
                    </a:p>
                  </a:txBody>
                  <a:tcPr marT="50725" marB="50725" marR="101475" marL="101475" anchor="ctr">
                    <a:lnL cap="flat" cmpd="sng" w="9525">
                      <a:solidFill>
                        <a:srgbClr val="D8D8D8"/>
                      </a:solidFill>
                      <a:prstDash val="solid"/>
                      <a:round/>
                      <a:headEnd len="sm" w="sm" type="none"/>
                      <a:tailEnd len="sm" w="sm" type="none"/>
                    </a:lnL>
                    <a:lnR cap="flat" cmpd="sng" w="9525">
                      <a:solidFill>
                        <a:srgbClr val="D8D8D8"/>
                      </a:solidFill>
                      <a:prstDash val="solid"/>
                      <a:round/>
                      <a:headEnd len="sm" w="sm" type="none"/>
                      <a:tailEnd len="sm" w="sm" type="none"/>
                    </a:lnR>
                    <a:lnT cap="flat" cmpd="sng" w="9525">
                      <a:solidFill>
                        <a:srgbClr val="000000">
                          <a:alpha val="0"/>
                        </a:srgbClr>
                      </a:solidFill>
                      <a:prstDash val="solid"/>
                      <a:round/>
                      <a:headEnd len="sm" w="sm" type="none"/>
                      <a:tailEnd len="sm" w="sm" type="none"/>
                    </a:lnT>
                    <a:lnB cap="flat" cmpd="sng" w="9525">
                      <a:solidFill>
                        <a:srgbClr val="D8D8D8"/>
                      </a:solidFill>
                      <a:prstDash val="solid"/>
                      <a:round/>
                      <a:headEnd len="sm" w="sm" type="none"/>
                      <a:tailEnd len="sm" w="sm" type="none"/>
                    </a:lnB>
                  </a:tcPr>
                </a:tc>
                <a:tc>
                  <a:txBody>
                    <a:bodyPr/>
                    <a:lstStyle/>
                    <a:p>
                      <a:pPr indent="0" lvl="0" marL="0" marR="0" rtl="0" algn="ctr">
                        <a:spcBef>
                          <a:spcPts val="0"/>
                        </a:spcBef>
                        <a:spcAft>
                          <a:spcPts val="0"/>
                        </a:spcAft>
                        <a:buNone/>
                      </a:pPr>
                      <a:r>
                        <a:rPr b="1" i="0" lang="en-US" sz="2400">
                          <a:solidFill>
                            <a:schemeClr val="accent5"/>
                          </a:solidFill>
                          <a:latin typeface="Arial"/>
                          <a:ea typeface="Arial"/>
                          <a:cs typeface="Arial"/>
                          <a:sym typeface="Arial"/>
                        </a:rPr>
                        <a:t>Digital SAT</a:t>
                      </a:r>
                      <a:r>
                        <a:rPr b="1" baseline="30000" lang="en-US" sz="2400">
                          <a:solidFill>
                            <a:schemeClr val="accent5"/>
                          </a:solidFill>
                          <a:latin typeface="Arial"/>
                          <a:ea typeface="Arial"/>
                          <a:cs typeface="Arial"/>
                          <a:sym typeface="Arial"/>
                        </a:rPr>
                        <a:t>®</a:t>
                      </a:r>
                      <a:endParaRPr b="1" i="0" sz="2400">
                        <a:solidFill>
                          <a:schemeClr val="accent5"/>
                        </a:solidFill>
                        <a:latin typeface="Arial"/>
                        <a:ea typeface="Arial"/>
                        <a:cs typeface="Arial"/>
                        <a:sym typeface="Arial"/>
                      </a:endParaRPr>
                    </a:p>
                  </a:txBody>
                  <a:tcPr marT="50725" marB="50725" marR="101475" marL="101475" anchor="ctr">
                    <a:lnL cap="flat" cmpd="sng" w="9525">
                      <a:solidFill>
                        <a:srgbClr val="D8D8D8"/>
                      </a:solidFill>
                      <a:prstDash val="solid"/>
                      <a:round/>
                      <a:headEnd len="sm" w="sm" type="none"/>
                      <a:tailEnd len="sm" w="sm" type="none"/>
                    </a:lnL>
                    <a:lnR cap="flat" cmpd="sng" w="9525">
                      <a:solidFill>
                        <a:srgbClr val="000000">
                          <a:alpha val="0"/>
                        </a:srgbClr>
                      </a:solidFill>
                      <a:prstDash val="solid"/>
                      <a:round/>
                      <a:headEnd len="sm" w="sm" type="none"/>
                      <a:tailEnd len="sm" w="sm" type="none"/>
                    </a:lnR>
                    <a:lnT cap="flat" cmpd="sng" w="9525">
                      <a:solidFill>
                        <a:srgbClr val="000000">
                          <a:alpha val="0"/>
                        </a:srgbClr>
                      </a:solidFill>
                      <a:prstDash val="solid"/>
                      <a:round/>
                      <a:headEnd len="sm" w="sm" type="none"/>
                      <a:tailEnd len="sm" w="sm" type="none"/>
                    </a:lnT>
                    <a:lnB cap="flat" cmpd="sng" w="9525">
                      <a:solidFill>
                        <a:srgbClr val="D8D8D8"/>
                      </a:solidFill>
                      <a:prstDash val="solid"/>
                      <a:round/>
                      <a:headEnd len="sm" w="sm" type="none"/>
                      <a:tailEnd len="sm" w="sm" type="none"/>
                    </a:lnB>
                  </a:tcPr>
                </a:tc>
              </a:tr>
              <a:tr h="385825">
                <a:tc>
                  <a:txBody>
                    <a:bodyPr/>
                    <a:lstStyle/>
                    <a:p>
                      <a:pPr indent="0" lvl="0" marL="0" marR="0" rtl="0" algn="l">
                        <a:spcBef>
                          <a:spcPts val="0"/>
                        </a:spcBef>
                        <a:spcAft>
                          <a:spcPts val="0"/>
                        </a:spcAft>
                        <a:buNone/>
                      </a:pPr>
                      <a:r>
                        <a:rPr b="0" lang="en-US" sz="1400">
                          <a:solidFill>
                            <a:srgbClr val="3F3F3F"/>
                          </a:solidFill>
                          <a:latin typeface="Arial"/>
                          <a:ea typeface="Arial"/>
                          <a:cs typeface="Arial"/>
                          <a:sym typeface="Arial"/>
                        </a:rPr>
                        <a:t>Duration</a:t>
                      </a:r>
                      <a:endParaRPr/>
                    </a:p>
                  </a:txBody>
                  <a:tcPr marT="50725" marB="50725" marR="101475" marL="101475" anchor="ctr">
                    <a:lnL cap="flat" cmpd="sng" w="9525">
                      <a:solidFill>
                        <a:srgbClr val="000000">
                          <a:alpha val="0"/>
                        </a:srgbClr>
                      </a:solidFill>
                      <a:prstDash val="solid"/>
                      <a:round/>
                      <a:headEnd len="sm" w="sm" type="none"/>
                      <a:tailEnd len="sm" w="sm" type="none"/>
                    </a:lnL>
                    <a:lnR cap="flat" cmpd="sng" w="9525">
                      <a:solidFill>
                        <a:srgbClr val="D8D8D8"/>
                      </a:solidFill>
                      <a:prstDash val="solid"/>
                      <a:round/>
                      <a:headEnd len="sm" w="sm" type="none"/>
                      <a:tailEnd len="sm" w="sm" type="none"/>
                    </a:lnR>
                    <a:lnT cap="flat" cmpd="sng" w="9525">
                      <a:solidFill>
                        <a:srgbClr val="D8D8D8"/>
                      </a:solidFill>
                      <a:prstDash val="solid"/>
                      <a:round/>
                      <a:headEnd len="sm" w="sm" type="none"/>
                      <a:tailEnd len="sm" w="sm" type="none"/>
                    </a:lnT>
                    <a:lnB cap="flat" cmpd="sng" w="9525">
                      <a:solidFill>
                        <a:srgbClr val="D8D8D8"/>
                      </a:solidFill>
                      <a:prstDash val="solid"/>
                      <a:round/>
                      <a:headEnd len="sm" w="sm" type="none"/>
                      <a:tailEnd len="sm" w="sm" type="none"/>
                    </a:lnB>
                  </a:tcPr>
                </a:tc>
                <a:tc>
                  <a:txBody>
                    <a:bodyPr/>
                    <a:lstStyle/>
                    <a:p>
                      <a:pPr indent="0" lvl="0" marL="0" marR="0" rtl="0" algn="ctr">
                        <a:spcBef>
                          <a:spcPts val="0"/>
                        </a:spcBef>
                        <a:spcAft>
                          <a:spcPts val="0"/>
                        </a:spcAft>
                        <a:buNone/>
                      </a:pPr>
                      <a:r>
                        <a:rPr b="0" lang="en-US" sz="1400">
                          <a:solidFill>
                            <a:srgbClr val="C45427"/>
                          </a:solidFill>
                          <a:latin typeface="Arial"/>
                          <a:ea typeface="Arial"/>
                          <a:cs typeface="Arial"/>
                          <a:sym typeface="Arial"/>
                        </a:rPr>
                        <a:t>3 Hours (w/o essay)</a:t>
                      </a:r>
                      <a:endParaRPr/>
                    </a:p>
                  </a:txBody>
                  <a:tcPr marT="50725" marB="50725" marR="101475" marL="101475" anchor="ctr">
                    <a:lnL cap="flat" cmpd="sng" w="9525">
                      <a:solidFill>
                        <a:srgbClr val="D8D8D8"/>
                      </a:solidFill>
                      <a:prstDash val="solid"/>
                      <a:round/>
                      <a:headEnd len="sm" w="sm" type="none"/>
                      <a:tailEnd len="sm" w="sm" type="none"/>
                    </a:lnL>
                    <a:lnR cap="flat" cmpd="sng" w="9525">
                      <a:solidFill>
                        <a:srgbClr val="D8D8D8"/>
                      </a:solidFill>
                      <a:prstDash val="solid"/>
                      <a:round/>
                      <a:headEnd len="sm" w="sm" type="none"/>
                      <a:tailEnd len="sm" w="sm" type="none"/>
                    </a:lnR>
                    <a:lnT cap="flat" cmpd="sng" w="9525">
                      <a:solidFill>
                        <a:srgbClr val="D8D8D8"/>
                      </a:solidFill>
                      <a:prstDash val="solid"/>
                      <a:round/>
                      <a:headEnd len="sm" w="sm" type="none"/>
                      <a:tailEnd len="sm" w="sm" type="none"/>
                    </a:lnT>
                    <a:lnB cap="flat" cmpd="sng" w="9525">
                      <a:solidFill>
                        <a:srgbClr val="D8D8D8"/>
                      </a:solidFill>
                      <a:prstDash val="solid"/>
                      <a:round/>
                      <a:headEnd len="sm" w="sm" type="none"/>
                      <a:tailEnd len="sm" w="sm" type="none"/>
                    </a:lnB>
                  </a:tcPr>
                </a:tc>
                <a:tc>
                  <a:txBody>
                    <a:bodyPr/>
                    <a:lstStyle/>
                    <a:p>
                      <a:pPr indent="0" lvl="0" marL="0" marR="0" rtl="0" algn="ctr">
                        <a:spcBef>
                          <a:spcPts val="0"/>
                        </a:spcBef>
                        <a:spcAft>
                          <a:spcPts val="0"/>
                        </a:spcAft>
                        <a:buNone/>
                      </a:pPr>
                      <a:r>
                        <a:rPr b="0" lang="en-US" sz="1400">
                          <a:solidFill>
                            <a:schemeClr val="accent5"/>
                          </a:solidFill>
                          <a:latin typeface="Arial"/>
                          <a:ea typeface="Arial"/>
                          <a:cs typeface="Arial"/>
                          <a:sym typeface="Arial"/>
                        </a:rPr>
                        <a:t>2 Hours, 14 Minutes</a:t>
                      </a:r>
                      <a:endParaRPr/>
                    </a:p>
                  </a:txBody>
                  <a:tcPr marT="50725" marB="50725" marR="101475" marL="101475" anchor="ctr">
                    <a:lnL cap="flat" cmpd="sng" w="9525">
                      <a:solidFill>
                        <a:srgbClr val="D8D8D8"/>
                      </a:solidFill>
                      <a:prstDash val="solid"/>
                      <a:round/>
                      <a:headEnd len="sm" w="sm" type="none"/>
                      <a:tailEnd len="sm" w="sm" type="none"/>
                    </a:lnL>
                    <a:lnR cap="flat" cmpd="sng" w="9525">
                      <a:solidFill>
                        <a:srgbClr val="000000">
                          <a:alpha val="0"/>
                        </a:srgbClr>
                      </a:solidFill>
                      <a:prstDash val="solid"/>
                      <a:round/>
                      <a:headEnd len="sm" w="sm" type="none"/>
                      <a:tailEnd len="sm" w="sm" type="none"/>
                    </a:lnR>
                    <a:lnT cap="flat" cmpd="sng" w="9525">
                      <a:solidFill>
                        <a:srgbClr val="D8D8D8"/>
                      </a:solidFill>
                      <a:prstDash val="solid"/>
                      <a:round/>
                      <a:headEnd len="sm" w="sm" type="none"/>
                      <a:tailEnd len="sm" w="sm" type="none"/>
                    </a:lnT>
                    <a:lnB cap="flat" cmpd="sng" w="9525">
                      <a:solidFill>
                        <a:srgbClr val="D8D8D8"/>
                      </a:solidFill>
                      <a:prstDash val="solid"/>
                      <a:round/>
                      <a:headEnd len="sm" w="sm" type="none"/>
                      <a:tailEnd len="sm" w="sm" type="none"/>
                    </a:lnB>
                  </a:tcPr>
                </a:tc>
              </a:tr>
              <a:tr h="385825">
                <a:tc>
                  <a:txBody>
                    <a:bodyPr/>
                    <a:lstStyle/>
                    <a:p>
                      <a:pPr indent="0" lvl="0" marL="0" marR="0" rtl="0" algn="l">
                        <a:spcBef>
                          <a:spcPts val="0"/>
                        </a:spcBef>
                        <a:spcAft>
                          <a:spcPts val="0"/>
                        </a:spcAft>
                        <a:buNone/>
                      </a:pPr>
                      <a:r>
                        <a:rPr b="0" lang="en-US" sz="1400">
                          <a:solidFill>
                            <a:srgbClr val="3F3F3F"/>
                          </a:solidFill>
                          <a:latin typeface="Arial"/>
                          <a:ea typeface="Arial"/>
                          <a:cs typeface="Arial"/>
                          <a:sym typeface="Arial"/>
                        </a:rPr>
                        <a:t>Score Range</a:t>
                      </a:r>
                      <a:endParaRPr/>
                    </a:p>
                  </a:txBody>
                  <a:tcPr marT="50725" marB="50725" marR="101475" marL="101475" anchor="ctr">
                    <a:lnL cap="flat" cmpd="sng" w="9525">
                      <a:solidFill>
                        <a:srgbClr val="000000">
                          <a:alpha val="0"/>
                        </a:srgbClr>
                      </a:solidFill>
                      <a:prstDash val="solid"/>
                      <a:round/>
                      <a:headEnd len="sm" w="sm" type="none"/>
                      <a:tailEnd len="sm" w="sm" type="none"/>
                    </a:lnL>
                    <a:lnR cap="flat" cmpd="sng" w="9525">
                      <a:solidFill>
                        <a:srgbClr val="D8D8D8"/>
                      </a:solidFill>
                      <a:prstDash val="solid"/>
                      <a:round/>
                      <a:headEnd len="sm" w="sm" type="none"/>
                      <a:tailEnd len="sm" w="sm" type="none"/>
                    </a:lnR>
                    <a:lnT cap="flat" cmpd="sng" w="9525">
                      <a:solidFill>
                        <a:srgbClr val="D8D8D8"/>
                      </a:solidFill>
                      <a:prstDash val="solid"/>
                      <a:round/>
                      <a:headEnd len="sm" w="sm" type="none"/>
                      <a:tailEnd len="sm" w="sm" type="none"/>
                    </a:lnT>
                    <a:lnB cap="flat" cmpd="sng" w="9525">
                      <a:solidFill>
                        <a:srgbClr val="D8D8D8"/>
                      </a:solidFill>
                      <a:prstDash val="solid"/>
                      <a:round/>
                      <a:headEnd len="sm" w="sm" type="none"/>
                      <a:tailEnd len="sm" w="sm" type="none"/>
                    </a:lnB>
                  </a:tcPr>
                </a:tc>
                <a:tc>
                  <a:txBody>
                    <a:bodyPr/>
                    <a:lstStyle/>
                    <a:p>
                      <a:pPr indent="0" lvl="0" marL="0" marR="0" rtl="0" algn="ctr">
                        <a:spcBef>
                          <a:spcPts val="0"/>
                        </a:spcBef>
                        <a:spcAft>
                          <a:spcPts val="0"/>
                        </a:spcAft>
                        <a:buNone/>
                      </a:pPr>
                      <a:r>
                        <a:rPr b="0" lang="en-US" sz="1400">
                          <a:solidFill>
                            <a:srgbClr val="C45427"/>
                          </a:solidFill>
                          <a:latin typeface="Arial"/>
                          <a:ea typeface="Arial"/>
                          <a:cs typeface="Arial"/>
                          <a:sym typeface="Arial"/>
                        </a:rPr>
                        <a:t>1-36</a:t>
                      </a:r>
                      <a:endParaRPr/>
                    </a:p>
                  </a:txBody>
                  <a:tcPr marT="50725" marB="50725" marR="101475" marL="101475" anchor="ctr">
                    <a:lnL cap="flat" cmpd="sng" w="9525">
                      <a:solidFill>
                        <a:srgbClr val="D8D8D8"/>
                      </a:solidFill>
                      <a:prstDash val="solid"/>
                      <a:round/>
                      <a:headEnd len="sm" w="sm" type="none"/>
                      <a:tailEnd len="sm" w="sm" type="none"/>
                    </a:lnL>
                    <a:lnR cap="flat" cmpd="sng" w="9525">
                      <a:solidFill>
                        <a:srgbClr val="D8D8D8"/>
                      </a:solidFill>
                      <a:prstDash val="solid"/>
                      <a:round/>
                      <a:headEnd len="sm" w="sm" type="none"/>
                      <a:tailEnd len="sm" w="sm" type="none"/>
                    </a:lnR>
                    <a:lnT cap="flat" cmpd="sng" w="9525">
                      <a:solidFill>
                        <a:srgbClr val="D8D8D8"/>
                      </a:solidFill>
                      <a:prstDash val="solid"/>
                      <a:round/>
                      <a:headEnd len="sm" w="sm" type="none"/>
                      <a:tailEnd len="sm" w="sm" type="none"/>
                    </a:lnT>
                    <a:lnB cap="flat" cmpd="sng" w="9525">
                      <a:solidFill>
                        <a:srgbClr val="D8D8D8"/>
                      </a:solidFill>
                      <a:prstDash val="solid"/>
                      <a:round/>
                      <a:headEnd len="sm" w="sm" type="none"/>
                      <a:tailEnd len="sm" w="sm" type="none"/>
                    </a:lnB>
                  </a:tcPr>
                </a:tc>
                <a:tc>
                  <a:txBody>
                    <a:bodyPr/>
                    <a:lstStyle/>
                    <a:p>
                      <a:pPr indent="0" lvl="0" marL="0" marR="0" rtl="0" algn="ctr">
                        <a:spcBef>
                          <a:spcPts val="0"/>
                        </a:spcBef>
                        <a:spcAft>
                          <a:spcPts val="0"/>
                        </a:spcAft>
                        <a:buNone/>
                      </a:pPr>
                      <a:r>
                        <a:rPr b="0" lang="en-US" sz="1400">
                          <a:solidFill>
                            <a:schemeClr val="accent5"/>
                          </a:solidFill>
                          <a:latin typeface="Arial"/>
                          <a:ea typeface="Arial"/>
                          <a:cs typeface="Arial"/>
                          <a:sym typeface="Arial"/>
                        </a:rPr>
                        <a:t>400-1600</a:t>
                      </a:r>
                      <a:endParaRPr/>
                    </a:p>
                  </a:txBody>
                  <a:tcPr marT="50725" marB="50725" marR="101475" marL="101475" anchor="ctr">
                    <a:lnL cap="flat" cmpd="sng" w="9525">
                      <a:solidFill>
                        <a:srgbClr val="D8D8D8"/>
                      </a:solidFill>
                      <a:prstDash val="solid"/>
                      <a:round/>
                      <a:headEnd len="sm" w="sm" type="none"/>
                      <a:tailEnd len="sm" w="sm" type="none"/>
                    </a:lnL>
                    <a:lnR cap="flat" cmpd="sng" w="9525">
                      <a:solidFill>
                        <a:srgbClr val="000000">
                          <a:alpha val="0"/>
                        </a:srgbClr>
                      </a:solidFill>
                      <a:prstDash val="solid"/>
                      <a:round/>
                      <a:headEnd len="sm" w="sm" type="none"/>
                      <a:tailEnd len="sm" w="sm" type="none"/>
                    </a:lnR>
                    <a:lnT cap="flat" cmpd="sng" w="9525">
                      <a:solidFill>
                        <a:srgbClr val="D8D8D8"/>
                      </a:solidFill>
                      <a:prstDash val="solid"/>
                      <a:round/>
                      <a:headEnd len="sm" w="sm" type="none"/>
                      <a:tailEnd len="sm" w="sm" type="none"/>
                    </a:lnT>
                    <a:lnB cap="flat" cmpd="sng" w="9525">
                      <a:solidFill>
                        <a:srgbClr val="D8D8D8"/>
                      </a:solidFill>
                      <a:prstDash val="solid"/>
                      <a:round/>
                      <a:headEnd len="sm" w="sm" type="none"/>
                      <a:tailEnd len="sm" w="sm" type="none"/>
                    </a:lnB>
                  </a:tcPr>
                </a:tc>
              </a:tr>
              <a:tr h="530800">
                <a:tc>
                  <a:txBody>
                    <a:bodyPr/>
                    <a:lstStyle/>
                    <a:p>
                      <a:pPr indent="0" lvl="0" marL="0" marR="0" rtl="0" algn="l">
                        <a:lnSpc>
                          <a:spcPct val="100000"/>
                        </a:lnSpc>
                        <a:spcBef>
                          <a:spcPts val="0"/>
                        </a:spcBef>
                        <a:spcAft>
                          <a:spcPts val="0"/>
                        </a:spcAft>
                        <a:buClr>
                          <a:srgbClr val="3F3F3F"/>
                        </a:buClr>
                        <a:buSzPts val="1400"/>
                        <a:buFont typeface="Arial"/>
                        <a:buNone/>
                      </a:pPr>
                      <a:r>
                        <a:rPr b="0" lang="en-US" sz="1400">
                          <a:solidFill>
                            <a:srgbClr val="3F3F3F"/>
                          </a:solidFill>
                          <a:latin typeface="Arial"/>
                          <a:ea typeface="Arial"/>
                          <a:cs typeface="Arial"/>
                          <a:sym typeface="Arial"/>
                        </a:rPr>
                        <a:t>Content Covered</a:t>
                      </a:r>
                      <a:endParaRPr b="0" sz="1400">
                        <a:solidFill>
                          <a:srgbClr val="3F3F3F"/>
                        </a:solidFill>
                        <a:latin typeface="Arial"/>
                        <a:ea typeface="Arial"/>
                        <a:cs typeface="Arial"/>
                        <a:sym typeface="Arial"/>
                      </a:endParaRPr>
                    </a:p>
                  </a:txBody>
                  <a:tcPr marT="50725" marB="50725" marR="101475" marL="101475" anchor="ctr">
                    <a:lnL cap="flat" cmpd="sng" w="9525">
                      <a:solidFill>
                        <a:srgbClr val="000000">
                          <a:alpha val="0"/>
                        </a:srgbClr>
                      </a:solidFill>
                      <a:prstDash val="solid"/>
                      <a:round/>
                      <a:headEnd len="sm" w="sm" type="none"/>
                      <a:tailEnd len="sm" w="sm" type="none"/>
                    </a:lnL>
                    <a:lnR cap="flat" cmpd="sng" w="9525">
                      <a:solidFill>
                        <a:srgbClr val="D8D8D8"/>
                      </a:solidFill>
                      <a:prstDash val="solid"/>
                      <a:round/>
                      <a:headEnd len="sm" w="sm" type="none"/>
                      <a:tailEnd len="sm" w="sm" type="none"/>
                    </a:lnR>
                    <a:lnT cap="flat" cmpd="sng" w="9525">
                      <a:solidFill>
                        <a:srgbClr val="D8D8D8"/>
                      </a:solidFill>
                      <a:prstDash val="solid"/>
                      <a:round/>
                      <a:headEnd len="sm" w="sm" type="none"/>
                      <a:tailEnd len="sm" w="sm" type="none"/>
                    </a:lnT>
                    <a:lnB cap="flat" cmpd="sng" w="9525">
                      <a:solidFill>
                        <a:srgbClr val="D8D8D8"/>
                      </a:solidFill>
                      <a:prstDash val="solid"/>
                      <a:round/>
                      <a:headEnd len="sm" w="sm" type="none"/>
                      <a:tailEnd len="sm" w="sm" type="none"/>
                    </a:lnB>
                  </a:tcPr>
                </a:tc>
                <a:tc>
                  <a:txBody>
                    <a:bodyPr/>
                    <a:lstStyle/>
                    <a:p>
                      <a:pPr indent="0" lvl="0" marL="0" marR="0" rtl="0" algn="ctr">
                        <a:spcBef>
                          <a:spcPts val="0"/>
                        </a:spcBef>
                        <a:spcAft>
                          <a:spcPts val="0"/>
                        </a:spcAft>
                        <a:buNone/>
                      </a:pPr>
                      <a:r>
                        <a:rPr b="0" lang="en-US" sz="1400">
                          <a:solidFill>
                            <a:srgbClr val="C45427"/>
                          </a:solidFill>
                          <a:latin typeface="Arial"/>
                          <a:ea typeface="Arial"/>
                          <a:cs typeface="Arial"/>
                          <a:sym typeface="Arial"/>
                        </a:rPr>
                        <a:t>Math, English/Reading, Science, &amp; Writing (optional)</a:t>
                      </a:r>
                      <a:endParaRPr/>
                    </a:p>
                  </a:txBody>
                  <a:tcPr marT="50725" marB="50725" marR="101475" marL="101475" anchor="ctr">
                    <a:lnL cap="flat" cmpd="sng" w="9525">
                      <a:solidFill>
                        <a:srgbClr val="D8D8D8"/>
                      </a:solidFill>
                      <a:prstDash val="solid"/>
                      <a:round/>
                      <a:headEnd len="sm" w="sm" type="none"/>
                      <a:tailEnd len="sm" w="sm" type="none"/>
                    </a:lnL>
                    <a:lnR cap="flat" cmpd="sng" w="9525">
                      <a:solidFill>
                        <a:srgbClr val="D8D8D8"/>
                      </a:solidFill>
                      <a:prstDash val="solid"/>
                      <a:round/>
                      <a:headEnd len="sm" w="sm" type="none"/>
                      <a:tailEnd len="sm" w="sm" type="none"/>
                    </a:lnR>
                    <a:lnT cap="flat" cmpd="sng" w="9525">
                      <a:solidFill>
                        <a:srgbClr val="D8D8D8"/>
                      </a:solidFill>
                      <a:prstDash val="solid"/>
                      <a:round/>
                      <a:headEnd len="sm" w="sm" type="none"/>
                      <a:tailEnd len="sm" w="sm" type="none"/>
                    </a:lnT>
                    <a:lnB cap="flat" cmpd="sng" w="9525">
                      <a:solidFill>
                        <a:srgbClr val="D8D8D8"/>
                      </a:solidFill>
                      <a:prstDash val="solid"/>
                      <a:round/>
                      <a:headEnd len="sm" w="sm" type="none"/>
                      <a:tailEnd len="sm" w="sm" type="none"/>
                    </a:lnB>
                  </a:tcPr>
                </a:tc>
                <a:tc>
                  <a:txBody>
                    <a:bodyPr/>
                    <a:lstStyle/>
                    <a:p>
                      <a:pPr indent="0" lvl="0" marL="0" marR="0" rtl="0" algn="ctr">
                        <a:lnSpc>
                          <a:spcPct val="100000"/>
                        </a:lnSpc>
                        <a:spcBef>
                          <a:spcPts val="0"/>
                        </a:spcBef>
                        <a:spcAft>
                          <a:spcPts val="0"/>
                        </a:spcAft>
                        <a:buClr>
                          <a:schemeClr val="accent5"/>
                        </a:buClr>
                        <a:buSzPts val="1400"/>
                        <a:buFont typeface="Arial"/>
                        <a:buNone/>
                      </a:pPr>
                      <a:r>
                        <a:rPr b="0" lang="en-US" sz="1400">
                          <a:solidFill>
                            <a:schemeClr val="accent5"/>
                          </a:solidFill>
                          <a:latin typeface="Arial"/>
                          <a:ea typeface="Arial"/>
                          <a:cs typeface="Arial"/>
                          <a:sym typeface="Arial"/>
                        </a:rPr>
                        <a:t>Math, Reading, &amp; Writing</a:t>
                      </a:r>
                      <a:endParaRPr/>
                    </a:p>
                  </a:txBody>
                  <a:tcPr marT="50725" marB="50725" marR="101475" marL="101475" anchor="ctr">
                    <a:lnL cap="flat" cmpd="sng" w="9525">
                      <a:solidFill>
                        <a:srgbClr val="D8D8D8"/>
                      </a:solidFill>
                      <a:prstDash val="solid"/>
                      <a:round/>
                      <a:headEnd len="sm" w="sm" type="none"/>
                      <a:tailEnd len="sm" w="sm" type="none"/>
                    </a:lnL>
                    <a:lnR cap="flat" cmpd="sng" w="9525">
                      <a:solidFill>
                        <a:srgbClr val="000000">
                          <a:alpha val="0"/>
                        </a:srgbClr>
                      </a:solidFill>
                      <a:prstDash val="solid"/>
                      <a:round/>
                      <a:headEnd len="sm" w="sm" type="none"/>
                      <a:tailEnd len="sm" w="sm" type="none"/>
                    </a:lnR>
                    <a:lnT cap="flat" cmpd="sng" w="9525">
                      <a:solidFill>
                        <a:srgbClr val="D8D8D8"/>
                      </a:solidFill>
                      <a:prstDash val="solid"/>
                      <a:round/>
                      <a:headEnd len="sm" w="sm" type="none"/>
                      <a:tailEnd len="sm" w="sm" type="none"/>
                    </a:lnT>
                    <a:lnB cap="flat" cmpd="sng" w="9525">
                      <a:solidFill>
                        <a:srgbClr val="D8D8D8"/>
                      </a:solidFill>
                      <a:prstDash val="solid"/>
                      <a:round/>
                      <a:headEnd len="sm" w="sm" type="none"/>
                      <a:tailEnd len="sm" w="sm" type="none"/>
                    </a:lnB>
                  </a:tcPr>
                </a:tc>
              </a:tr>
              <a:tr h="489925">
                <a:tc>
                  <a:txBody>
                    <a:bodyPr/>
                    <a:lstStyle/>
                    <a:p>
                      <a:pPr indent="0" lvl="0" marL="0" marR="0" rtl="0" algn="l">
                        <a:spcBef>
                          <a:spcPts val="0"/>
                        </a:spcBef>
                        <a:spcAft>
                          <a:spcPts val="0"/>
                        </a:spcAft>
                        <a:buNone/>
                      </a:pPr>
                      <a:r>
                        <a:rPr b="0" lang="en-US" sz="1400">
                          <a:solidFill>
                            <a:srgbClr val="3F3F3F"/>
                          </a:solidFill>
                          <a:latin typeface="Arial"/>
                          <a:ea typeface="Arial"/>
                          <a:cs typeface="Arial"/>
                          <a:sym typeface="Arial"/>
                        </a:rPr>
                        <a:t>Reading &amp; Writing Passages</a:t>
                      </a:r>
                      <a:endParaRPr/>
                    </a:p>
                  </a:txBody>
                  <a:tcPr marT="50725" marB="50725" marR="101475" marL="101475" anchor="ctr">
                    <a:lnL cap="flat" cmpd="sng" w="9525">
                      <a:solidFill>
                        <a:srgbClr val="000000">
                          <a:alpha val="0"/>
                        </a:srgbClr>
                      </a:solidFill>
                      <a:prstDash val="solid"/>
                      <a:round/>
                      <a:headEnd len="sm" w="sm" type="none"/>
                      <a:tailEnd len="sm" w="sm" type="none"/>
                    </a:lnL>
                    <a:lnR cap="flat" cmpd="sng" w="9525">
                      <a:solidFill>
                        <a:srgbClr val="D8D8D8"/>
                      </a:solidFill>
                      <a:prstDash val="solid"/>
                      <a:round/>
                      <a:headEnd len="sm" w="sm" type="none"/>
                      <a:tailEnd len="sm" w="sm" type="none"/>
                    </a:lnR>
                    <a:lnT cap="flat" cmpd="sng" w="9525">
                      <a:solidFill>
                        <a:srgbClr val="D8D8D8"/>
                      </a:solidFill>
                      <a:prstDash val="solid"/>
                      <a:round/>
                      <a:headEnd len="sm" w="sm" type="none"/>
                      <a:tailEnd len="sm" w="sm" type="none"/>
                    </a:lnT>
                    <a:lnB cap="flat" cmpd="sng" w="9525">
                      <a:solidFill>
                        <a:srgbClr val="D8D8D8"/>
                      </a:solidFill>
                      <a:prstDash val="solid"/>
                      <a:round/>
                      <a:headEnd len="sm" w="sm" type="none"/>
                      <a:tailEnd len="sm" w="sm" type="none"/>
                    </a:lnB>
                  </a:tcPr>
                </a:tc>
                <a:tc>
                  <a:txBody>
                    <a:bodyPr/>
                    <a:lstStyle/>
                    <a:p>
                      <a:pPr indent="0" lvl="0" marL="0" marR="0" rtl="0" algn="ctr">
                        <a:spcBef>
                          <a:spcPts val="0"/>
                        </a:spcBef>
                        <a:spcAft>
                          <a:spcPts val="0"/>
                        </a:spcAft>
                        <a:buNone/>
                      </a:pPr>
                      <a:r>
                        <a:rPr b="0" lang="en-US" sz="1400">
                          <a:solidFill>
                            <a:srgbClr val="C45427"/>
                          </a:solidFill>
                          <a:latin typeface="Arial"/>
                          <a:ea typeface="Arial"/>
                          <a:cs typeface="Arial"/>
                          <a:sym typeface="Arial"/>
                        </a:rPr>
                        <a:t>Reading: 4 passages, ~800 words each</a:t>
                      </a:r>
                      <a:endParaRPr/>
                    </a:p>
                    <a:p>
                      <a:pPr indent="0" lvl="0" marL="0" marR="0" rtl="0" algn="ctr">
                        <a:spcBef>
                          <a:spcPts val="0"/>
                        </a:spcBef>
                        <a:spcAft>
                          <a:spcPts val="0"/>
                        </a:spcAft>
                        <a:buNone/>
                      </a:pPr>
                      <a:r>
                        <a:rPr b="0" lang="en-US" sz="1400">
                          <a:solidFill>
                            <a:srgbClr val="C45427"/>
                          </a:solidFill>
                          <a:latin typeface="Arial"/>
                          <a:ea typeface="Arial"/>
                          <a:cs typeface="Arial"/>
                          <a:sym typeface="Arial"/>
                        </a:rPr>
                        <a:t>English: 5 passages, ~350 words each</a:t>
                      </a:r>
                      <a:endParaRPr/>
                    </a:p>
                  </a:txBody>
                  <a:tcPr marT="50725" marB="50725" marR="101475" marL="101475" anchor="ctr">
                    <a:lnL cap="flat" cmpd="sng" w="9525">
                      <a:solidFill>
                        <a:srgbClr val="D8D8D8"/>
                      </a:solidFill>
                      <a:prstDash val="solid"/>
                      <a:round/>
                      <a:headEnd len="sm" w="sm" type="none"/>
                      <a:tailEnd len="sm" w="sm" type="none"/>
                    </a:lnL>
                    <a:lnR cap="flat" cmpd="sng" w="9525">
                      <a:solidFill>
                        <a:srgbClr val="D8D8D8"/>
                      </a:solidFill>
                      <a:prstDash val="solid"/>
                      <a:round/>
                      <a:headEnd len="sm" w="sm" type="none"/>
                      <a:tailEnd len="sm" w="sm" type="none"/>
                    </a:lnR>
                    <a:lnT cap="flat" cmpd="sng" w="9525">
                      <a:solidFill>
                        <a:srgbClr val="D8D8D8"/>
                      </a:solidFill>
                      <a:prstDash val="solid"/>
                      <a:round/>
                      <a:headEnd len="sm" w="sm" type="none"/>
                      <a:tailEnd len="sm" w="sm" type="none"/>
                    </a:lnT>
                    <a:lnB cap="flat" cmpd="sng" w="9525">
                      <a:solidFill>
                        <a:srgbClr val="D8D8D8"/>
                      </a:solidFill>
                      <a:prstDash val="solid"/>
                      <a:round/>
                      <a:headEnd len="sm" w="sm" type="none"/>
                      <a:tailEnd len="sm" w="sm" type="none"/>
                    </a:lnB>
                  </a:tcPr>
                </a:tc>
                <a:tc>
                  <a:txBody>
                    <a:bodyPr/>
                    <a:lstStyle/>
                    <a:p>
                      <a:pPr indent="0" lvl="0" marL="0" marR="0" rtl="0" algn="ctr">
                        <a:spcBef>
                          <a:spcPts val="0"/>
                        </a:spcBef>
                        <a:spcAft>
                          <a:spcPts val="0"/>
                        </a:spcAft>
                        <a:buNone/>
                      </a:pPr>
                      <a:r>
                        <a:rPr b="0" lang="en-US" sz="1400">
                          <a:solidFill>
                            <a:schemeClr val="accent5"/>
                          </a:solidFill>
                          <a:latin typeface="Arial"/>
                          <a:ea typeface="Arial"/>
                          <a:cs typeface="Arial"/>
                          <a:sym typeface="Arial"/>
                        </a:rPr>
                        <a:t>Every Reading &amp; Writing question has its own short passage (~100 words each)</a:t>
                      </a:r>
                      <a:endParaRPr/>
                    </a:p>
                  </a:txBody>
                  <a:tcPr marT="50725" marB="50725" marR="101475" marL="101475" anchor="ctr">
                    <a:lnL cap="flat" cmpd="sng" w="9525">
                      <a:solidFill>
                        <a:srgbClr val="D8D8D8"/>
                      </a:solidFill>
                      <a:prstDash val="solid"/>
                      <a:round/>
                      <a:headEnd len="sm" w="sm" type="none"/>
                      <a:tailEnd len="sm" w="sm" type="none"/>
                    </a:lnL>
                    <a:lnR cap="flat" cmpd="sng" w="9525">
                      <a:solidFill>
                        <a:srgbClr val="000000">
                          <a:alpha val="0"/>
                        </a:srgbClr>
                      </a:solidFill>
                      <a:prstDash val="solid"/>
                      <a:round/>
                      <a:headEnd len="sm" w="sm" type="none"/>
                      <a:tailEnd len="sm" w="sm" type="none"/>
                    </a:lnR>
                    <a:lnT cap="flat" cmpd="sng" w="9525">
                      <a:solidFill>
                        <a:srgbClr val="D8D8D8"/>
                      </a:solidFill>
                      <a:prstDash val="solid"/>
                      <a:round/>
                      <a:headEnd len="sm" w="sm" type="none"/>
                      <a:tailEnd len="sm" w="sm" type="none"/>
                    </a:lnT>
                    <a:lnB cap="flat" cmpd="sng" w="9525">
                      <a:solidFill>
                        <a:srgbClr val="D8D8D8"/>
                      </a:solidFill>
                      <a:prstDash val="solid"/>
                      <a:round/>
                      <a:headEnd len="sm" w="sm" type="none"/>
                      <a:tailEnd len="sm" w="sm" type="none"/>
                    </a:lnB>
                  </a:tcPr>
                </a:tc>
              </a:tr>
              <a:tr h="385825">
                <a:tc>
                  <a:txBody>
                    <a:bodyPr/>
                    <a:lstStyle/>
                    <a:p>
                      <a:pPr indent="0" lvl="0" marL="0" marR="0" rtl="0" algn="l">
                        <a:spcBef>
                          <a:spcPts val="0"/>
                        </a:spcBef>
                        <a:spcAft>
                          <a:spcPts val="0"/>
                        </a:spcAft>
                        <a:buNone/>
                      </a:pPr>
                      <a:r>
                        <a:rPr b="0" lang="en-US" sz="1400">
                          <a:solidFill>
                            <a:srgbClr val="3F3F3F"/>
                          </a:solidFill>
                          <a:latin typeface="Arial"/>
                          <a:ea typeface="Arial"/>
                          <a:cs typeface="Arial"/>
                          <a:sym typeface="Arial"/>
                        </a:rPr>
                        <a:t>Science Section</a:t>
                      </a:r>
                      <a:endParaRPr/>
                    </a:p>
                  </a:txBody>
                  <a:tcPr marT="50725" marB="50725" marR="101475" marL="101475" anchor="ctr">
                    <a:lnL cap="flat" cmpd="sng" w="9525">
                      <a:solidFill>
                        <a:srgbClr val="000000">
                          <a:alpha val="0"/>
                        </a:srgbClr>
                      </a:solidFill>
                      <a:prstDash val="solid"/>
                      <a:round/>
                      <a:headEnd len="sm" w="sm" type="none"/>
                      <a:tailEnd len="sm" w="sm" type="none"/>
                    </a:lnL>
                    <a:lnR cap="flat" cmpd="sng" w="9525">
                      <a:solidFill>
                        <a:srgbClr val="D8D8D8"/>
                      </a:solidFill>
                      <a:prstDash val="solid"/>
                      <a:round/>
                      <a:headEnd len="sm" w="sm" type="none"/>
                      <a:tailEnd len="sm" w="sm" type="none"/>
                    </a:lnR>
                    <a:lnT cap="flat" cmpd="sng" w="9525">
                      <a:solidFill>
                        <a:srgbClr val="D8D8D8"/>
                      </a:solidFill>
                      <a:prstDash val="solid"/>
                      <a:round/>
                      <a:headEnd len="sm" w="sm" type="none"/>
                      <a:tailEnd len="sm" w="sm" type="none"/>
                    </a:lnT>
                    <a:lnB cap="flat" cmpd="sng" w="9525">
                      <a:solidFill>
                        <a:srgbClr val="D8D8D8"/>
                      </a:solidFill>
                      <a:prstDash val="solid"/>
                      <a:round/>
                      <a:headEnd len="sm" w="sm" type="none"/>
                      <a:tailEnd len="sm" w="sm" type="none"/>
                    </a:lnB>
                  </a:tcPr>
                </a:tc>
                <a:tc>
                  <a:txBody>
                    <a:bodyPr/>
                    <a:lstStyle/>
                    <a:p>
                      <a:pPr indent="0" lvl="0" marL="0" marR="0" rtl="0" algn="ctr">
                        <a:spcBef>
                          <a:spcPts val="0"/>
                        </a:spcBef>
                        <a:spcAft>
                          <a:spcPts val="0"/>
                        </a:spcAft>
                        <a:buNone/>
                      </a:pPr>
                      <a:r>
                        <a:rPr b="0" lang="en-US" sz="1400">
                          <a:solidFill>
                            <a:srgbClr val="C45427"/>
                          </a:solidFill>
                          <a:latin typeface="Arial"/>
                          <a:ea typeface="Arial"/>
                          <a:cs typeface="Arial"/>
                          <a:sym typeface="Arial"/>
                        </a:rPr>
                        <a:t>Yes</a:t>
                      </a:r>
                      <a:endParaRPr/>
                    </a:p>
                  </a:txBody>
                  <a:tcPr marT="50725" marB="50725" marR="101475" marL="101475" anchor="ctr">
                    <a:lnL cap="flat" cmpd="sng" w="9525">
                      <a:solidFill>
                        <a:srgbClr val="D8D8D8"/>
                      </a:solidFill>
                      <a:prstDash val="solid"/>
                      <a:round/>
                      <a:headEnd len="sm" w="sm" type="none"/>
                      <a:tailEnd len="sm" w="sm" type="none"/>
                    </a:lnL>
                    <a:lnR cap="flat" cmpd="sng" w="9525">
                      <a:solidFill>
                        <a:srgbClr val="D8D8D8"/>
                      </a:solidFill>
                      <a:prstDash val="solid"/>
                      <a:round/>
                      <a:headEnd len="sm" w="sm" type="none"/>
                      <a:tailEnd len="sm" w="sm" type="none"/>
                    </a:lnR>
                    <a:lnT cap="flat" cmpd="sng" w="9525">
                      <a:solidFill>
                        <a:srgbClr val="D8D8D8"/>
                      </a:solidFill>
                      <a:prstDash val="solid"/>
                      <a:round/>
                      <a:headEnd len="sm" w="sm" type="none"/>
                      <a:tailEnd len="sm" w="sm" type="none"/>
                    </a:lnT>
                    <a:lnB cap="flat" cmpd="sng" w="9525">
                      <a:solidFill>
                        <a:srgbClr val="D8D8D8"/>
                      </a:solidFill>
                      <a:prstDash val="solid"/>
                      <a:round/>
                      <a:headEnd len="sm" w="sm" type="none"/>
                      <a:tailEnd len="sm" w="sm" type="none"/>
                    </a:lnB>
                  </a:tcPr>
                </a:tc>
                <a:tc>
                  <a:txBody>
                    <a:bodyPr/>
                    <a:lstStyle/>
                    <a:p>
                      <a:pPr indent="0" lvl="0" marL="0" marR="0" rtl="0" algn="ctr">
                        <a:spcBef>
                          <a:spcPts val="0"/>
                        </a:spcBef>
                        <a:spcAft>
                          <a:spcPts val="0"/>
                        </a:spcAft>
                        <a:buNone/>
                      </a:pPr>
                      <a:r>
                        <a:rPr b="0" lang="en-US" sz="1400">
                          <a:solidFill>
                            <a:schemeClr val="accent5"/>
                          </a:solidFill>
                          <a:latin typeface="Arial"/>
                          <a:ea typeface="Arial"/>
                          <a:cs typeface="Arial"/>
                          <a:sym typeface="Arial"/>
                        </a:rPr>
                        <a:t>No</a:t>
                      </a:r>
                      <a:endParaRPr/>
                    </a:p>
                  </a:txBody>
                  <a:tcPr marT="50725" marB="50725" marR="101475" marL="101475" anchor="ctr">
                    <a:lnL cap="flat" cmpd="sng" w="9525">
                      <a:solidFill>
                        <a:srgbClr val="D8D8D8"/>
                      </a:solidFill>
                      <a:prstDash val="solid"/>
                      <a:round/>
                      <a:headEnd len="sm" w="sm" type="none"/>
                      <a:tailEnd len="sm" w="sm" type="none"/>
                    </a:lnL>
                    <a:lnR cap="flat" cmpd="sng" w="9525">
                      <a:solidFill>
                        <a:srgbClr val="000000">
                          <a:alpha val="0"/>
                        </a:srgbClr>
                      </a:solidFill>
                      <a:prstDash val="solid"/>
                      <a:round/>
                      <a:headEnd len="sm" w="sm" type="none"/>
                      <a:tailEnd len="sm" w="sm" type="none"/>
                    </a:lnR>
                    <a:lnT cap="flat" cmpd="sng" w="9525">
                      <a:solidFill>
                        <a:srgbClr val="D8D8D8"/>
                      </a:solidFill>
                      <a:prstDash val="solid"/>
                      <a:round/>
                      <a:headEnd len="sm" w="sm" type="none"/>
                      <a:tailEnd len="sm" w="sm" type="none"/>
                    </a:lnT>
                    <a:lnB cap="flat" cmpd="sng" w="9525">
                      <a:solidFill>
                        <a:srgbClr val="D8D8D8"/>
                      </a:solidFill>
                      <a:prstDash val="solid"/>
                      <a:round/>
                      <a:headEnd len="sm" w="sm" type="none"/>
                      <a:tailEnd len="sm" w="sm" type="none"/>
                    </a:lnB>
                  </a:tcPr>
                </a:tc>
              </a:tr>
              <a:tr h="385825">
                <a:tc>
                  <a:txBody>
                    <a:bodyPr/>
                    <a:lstStyle/>
                    <a:p>
                      <a:pPr indent="0" lvl="0" marL="0" marR="0" rtl="0" algn="l">
                        <a:spcBef>
                          <a:spcPts val="0"/>
                        </a:spcBef>
                        <a:spcAft>
                          <a:spcPts val="0"/>
                        </a:spcAft>
                        <a:buNone/>
                      </a:pPr>
                      <a:r>
                        <a:rPr b="0" lang="en-US" sz="1400">
                          <a:solidFill>
                            <a:srgbClr val="3F3F3F"/>
                          </a:solidFill>
                          <a:latin typeface="Arial"/>
                          <a:ea typeface="Arial"/>
                          <a:cs typeface="Arial"/>
                          <a:sym typeface="Arial"/>
                        </a:rPr>
                        <a:t>Math Weight</a:t>
                      </a:r>
                      <a:endParaRPr b="0" sz="1400">
                        <a:solidFill>
                          <a:srgbClr val="3F3F3F"/>
                        </a:solidFill>
                        <a:latin typeface="Arial"/>
                        <a:ea typeface="Arial"/>
                        <a:cs typeface="Arial"/>
                        <a:sym typeface="Arial"/>
                      </a:endParaRPr>
                    </a:p>
                  </a:txBody>
                  <a:tcPr marT="50725" marB="50725" marR="101475" marL="101475" anchor="ctr">
                    <a:lnL cap="flat" cmpd="sng" w="9525">
                      <a:solidFill>
                        <a:srgbClr val="000000">
                          <a:alpha val="0"/>
                        </a:srgbClr>
                      </a:solidFill>
                      <a:prstDash val="solid"/>
                      <a:round/>
                      <a:headEnd len="sm" w="sm" type="none"/>
                      <a:tailEnd len="sm" w="sm" type="none"/>
                    </a:lnL>
                    <a:lnR cap="flat" cmpd="sng" w="9525">
                      <a:solidFill>
                        <a:srgbClr val="D8D8D8"/>
                      </a:solidFill>
                      <a:prstDash val="solid"/>
                      <a:round/>
                      <a:headEnd len="sm" w="sm" type="none"/>
                      <a:tailEnd len="sm" w="sm" type="none"/>
                    </a:lnR>
                    <a:lnT cap="flat" cmpd="sng" w="9525">
                      <a:solidFill>
                        <a:srgbClr val="D8D8D8"/>
                      </a:solidFill>
                      <a:prstDash val="solid"/>
                      <a:round/>
                      <a:headEnd len="sm" w="sm" type="none"/>
                      <a:tailEnd len="sm" w="sm" type="none"/>
                    </a:lnT>
                    <a:lnB cap="flat" cmpd="sng" w="9525">
                      <a:solidFill>
                        <a:srgbClr val="D8D8D8"/>
                      </a:solidFill>
                      <a:prstDash val="solid"/>
                      <a:round/>
                      <a:headEnd len="sm" w="sm" type="none"/>
                      <a:tailEnd len="sm" w="sm" type="none"/>
                    </a:lnB>
                  </a:tcPr>
                </a:tc>
                <a:tc>
                  <a:txBody>
                    <a:bodyPr/>
                    <a:lstStyle/>
                    <a:p>
                      <a:pPr indent="0" lvl="0" marL="0" marR="0" rtl="0" algn="ctr">
                        <a:spcBef>
                          <a:spcPts val="0"/>
                        </a:spcBef>
                        <a:spcAft>
                          <a:spcPts val="0"/>
                        </a:spcAft>
                        <a:buNone/>
                      </a:pPr>
                      <a:r>
                        <a:rPr b="0" lang="en-US" sz="1400">
                          <a:solidFill>
                            <a:srgbClr val="C45427"/>
                          </a:solidFill>
                          <a:latin typeface="Arial"/>
                          <a:ea typeface="Arial"/>
                          <a:cs typeface="Arial"/>
                          <a:sym typeface="Arial"/>
                        </a:rPr>
                        <a:t>25%</a:t>
                      </a:r>
                      <a:endParaRPr/>
                    </a:p>
                  </a:txBody>
                  <a:tcPr marT="50725" marB="50725" marR="101475" marL="101475" anchor="ctr">
                    <a:lnL cap="flat" cmpd="sng" w="9525">
                      <a:solidFill>
                        <a:srgbClr val="D8D8D8"/>
                      </a:solidFill>
                      <a:prstDash val="solid"/>
                      <a:round/>
                      <a:headEnd len="sm" w="sm" type="none"/>
                      <a:tailEnd len="sm" w="sm" type="none"/>
                    </a:lnL>
                    <a:lnR cap="flat" cmpd="sng" w="9525">
                      <a:solidFill>
                        <a:srgbClr val="D8D8D8"/>
                      </a:solidFill>
                      <a:prstDash val="solid"/>
                      <a:round/>
                      <a:headEnd len="sm" w="sm" type="none"/>
                      <a:tailEnd len="sm" w="sm" type="none"/>
                    </a:lnR>
                    <a:lnT cap="flat" cmpd="sng" w="9525">
                      <a:solidFill>
                        <a:srgbClr val="D8D8D8"/>
                      </a:solidFill>
                      <a:prstDash val="solid"/>
                      <a:round/>
                      <a:headEnd len="sm" w="sm" type="none"/>
                      <a:tailEnd len="sm" w="sm" type="none"/>
                    </a:lnT>
                    <a:lnB cap="flat" cmpd="sng" w="9525">
                      <a:solidFill>
                        <a:srgbClr val="D8D8D8"/>
                      </a:solidFill>
                      <a:prstDash val="solid"/>
                      <a:round/>
                      <a:headEnd len="sm" w="sm" type="none"/>
                      <a:tailEnd len="sm" w="sm" type="none"/>
                    </a:lnB>
                  </a:tcPr>
                </a:tc>
                <a:tc>
                  <a:txBody>
                    <a:bodyPr/>
                    <a:lstStyle/>
                    <a:p>
                      <a:pPr indent="0" lvl="0" marL="0" marR="0" rtl="0" algn="ctr">
                        <a:spcBef>
                          <a:spcPts val="0"/>
                        </a:spcBef>
                        <a:spcAft>
                          <a:spcPts val="0"/>
                        </a:spcAft>
                        <a:buNone/>
                      </a:pPr>
                      <a:r>
                        <a:rPr b="0" lang="en-US" sz="1400">
                          <a:solidFill>
                            <a:schemeClr val="accent5"/>
                          </a:solidFill>
                          <a:latin typeface="Arial"/>
                          <a:ea typeface="Arial"/>
                          <a:cs typeface="Arial"/>
                          <a:sym typeface="Arial"/>
                        </a:rPr>
                        <a:t>50%</a:t>
                      </a:r>
                      <a:endParaRPr/>
                    </a:p>
                  </a:txBody>
                  <a:tcPr marT="50725" marB="50725" marR="101475" marL="101475" anchor="ctr">
                    <a:lnL cap="flat" cmpd="sng" w="9525">
                      <a:solidFill>
                        <a:srgbClr val="D8D8D8"/>
                      </a:solidFill>
                      <a:prstDash val="solid"/>
                      <a:round/>
                      <a:headEnd len="sm" w="sm" type="none"/>
                      <a:tailEnd len="sm" w="sm" type="none"/>
                    </a:lnL>
                    <a:lnR cap="flat" cmpd="sng" w="9525">
                      <a:solidFill>
                        <a:srgbClr val="000000">
                          <a:alpha val="0"/>
                        </a:srgbClr>
                      </a:solidFill>
                      <a:prstDash val="solid"/>
                      <a:round/>
                      <a:headEnd len="sm" w="sm" type="none"/>
                      <a:tailEnd len="sm" w="sm" type="none"/>
                    </a:lnR>
                    <a:lnT cap="flat" cmpd="sng" w="9525">
                      <a:solidFill>
                        <a:srgbClr val="D8D8D8"/>
                      </a:solidFill>
                      <a:prstDash val="solid"/>
                      <a:round/>
                      <a:headEnd len="sm" w="sm" type="none"/>
                      <a:tailEnd len="sm" w="sm" type="none"/>
                    </a:lnT>
                    <a:lnB cap="flat" cmpd="sng" w="9525">
                      <a:solidFill>
                        <a:srgbClr val="D8D8D8"/>
                      </a:solidFill>
                      <a:prstDash val="solid"/>
                      <a:round/>
                      <a:headEnd len="sm" w="sm" type="none"/>
                      <a:tailEnd len="sm" w="sm" type="none"/>
                    </a:lnB>
                  </a:tcPr>
                </a:tc>
              </a:tr>
              <a:tr h="360025">
                <a:tc>
                  <a:txBody>
                    <a:bodyPr/>
                    <a:lstStyle/>
                    <a:p>
                      <a:pPr indent="0" lvl="0" marL="0" marR="0" rtl="0" algn="l">
                        <a:spcBef>
                          <a:spcPts val="0"/>
                        </a:spcBef>
                        <a:spcAft>
                          <a:spcPts val="0"/>
                        </a:spcAft>
                        <a:buNone/>
                      </a:pPr>
                      <a:r>
                        <a:rPr b="0" lang="en-US" sz="1400">
                          <a:solidFill>
                            <a:srgbClr val="3F3F3F"/>
                          </a:solidFill>
                          <a:latin typeface="Arial"/>
                          <a:ea typeface="Arial"/>
                          <a:cs typeface="Arial"/>
                          <a:sym typeface="Arial"/>
                        </a:rPr>
                        <a:t>Big Challenge</a:t>
                      </a:r>
                      <a:endParaRPr/>
                    </a:p>
                  </a:txBody>
                  <a:tcPr marT="50725" marB="50725" marR="101475" marL="101475" anchor="ctr">
                    <a:lnL cap="flat" cmpd="sng" w="9525">
                      <a:solidFill>
                        <a:srgbClr val="000000">
                          <a:alpha val="0"/>
                        </a:srgbClr>
                      </a:solidFill>
                      <a:prstDash val="solid"/>
                      <a:round/>
                      <a:headEnd len="sm" w="sm" type="none"/>
                      <a:tailEnd len="sm" w="sm" type="none"/>
                    </a:lnL>
                    <a:lnR cap="flat" cmpd="sng" w="9525">
                      <a:solidFill>
                        <a:srgbClr val="D8D8D8"/>
                      </a:solidFill>
                      <a:prstDash val="solid"/>
                      <a:round/>
                      <a:headEnd len="sm" w="sm" type="none"/>
                      <a:tailEnd len="sm" w="sm" type="none"/>
                    </a:lnR>
                    <a:lnT cap="flat" cmpd="sng" w="9525">
                      <a:solidFill>
                        <a:srgbClr val="D8D8D8"/>
                      </a:solidFill>
                      <a:prstDash val="solid"/>
                      <a:round/>
                      <a:headEnd len="sm" w="sm" type="none"/>
                      <a:tailEnd len="sm" w="sm" type="none"/>
                    </a:lnT>
                    <a:lnB cap="flat" cmpd="sng" w="9525">
                      <a:solidFill>
                        <a:srgbClr val="000000">
                          <a:alpha val="0"/>
                        </a:srgbClr>
                      </a:solidFill>
                      <a:prstDash val="solid"/>
                      <a:round/>
                      <a:headEnd len="sm" w="sm" type="none"/>
                      <a:tailEnd len="sm" w="sm" type="none"/>
                    </a:lnB>
                  </a:tcPr>
                </a:tc>
                <a:tc>
                  <a:txBody>
                    <a:bodyPr/>
                    <a:lstStyle/>
                    <a:p>
                      <a:pPr indent="0" lvl="0" marL="0" marR="0" rtl="0" algn="ctr">
                        <a:spcBef>
                          <a:spcPts val="0"/>
                        </a:spcBef>
                        <a:spcAft>
                          <a:spcPts val="0"/>
                        </a:spcAft>
                        <a:buNone/>
                      </a:pPr>
                      <a:r>
                        <a:rPr b="0" lang="en-US" sz="1400">
                          <a:solidFill>
                            <a:srgbClr val="C45427"/>
                          </a:solidFill>
                          <a:latin typeface="Arial"/>
                          <a:ea typeface="Arial"/>
                          <a:cs typeface="Arial"/>
                          <a:sym typeface="Arial"/>
                        </a:rPr>
                        <a:t>Time Crunch</a:t>
                      </a:r>
                      <a:endParaRPr/>
                    </a:p>
                  </a:txBody>
                  <a:tcPr marT="50725" marB="50725" marR="101475" marL="101475" anchor="ctr">
                    <a:lnL cap="flat" cmpd="sng" w="9525">
                      <a:solidFill>
                        <a:srgbClr val="D8D8D8"/>
                      </a:solidFill>
                      <a:prstDash val="solid"/>
                      <a:round/>
                      <a:headEnd len="sm" w="sm" type="none"/>
                      <a:tailEnd len="sm" w="sm" type="none"/>
                    </a:lnL>
                    <a:lnR cap="flat" cmpd="sng" w="9525">
                      <a:solidFill>
                        <a:srgbClr val="D8D8D8"/>
                      </a:solidFill>
                      <a:prstDash val="solid"/>
                      <a:round/>
                      <a:headEnd len="sm" w="sm" type="none"/>
                      <a:tailEnd len="sm" w="sm" type="none"/>
                    </a:lnR>
                    <a:lnT cap="flat" cmpd="sng" w="9525">
                      <a:solidFill>
                        <a:srgbClr val="D8D8D8"/>
                      </a:solidFill>
                      <a:prstDash val="solid"/>
                      <a:round/>
                      <a:headEnd len="sm" w="sm" type="none"/>
                      <a:tailEnd len="sm" w="sm" type="none"/>
                    </a:lnT>
                    <a:lnB cap="flat" cmpd="sng" w="9525">
                      <a:solidFill>
                        <a:srgbClr val="000000">
                          <a:alpha val="0"/>
                        </a:srgbClr>
                      </a:solidFill>
                      <a:prstDash val="solid"/>
                      <a:round/>
                      <a:headEnd len="sm" w="sm" type="none"/>
                      <a:tailEnd len="sm" w="sm" type="none"/>
                    </a:lnB>
                  </a:tcPr>
                </a:tc>
                <a:tc>
                  <a:txBody>
                    <a:bodyPr/>
                    <a:lstStyle/>
                    <a:p>
                      <a:pPr indent="0" lvl="0" marL="0" marR="0" rtl="0" algn="ctr">
                        <a:spcBef>
                          <a:spcPts val="0"/>
                        </a:spcBef>
                        <a:spcAft>
                          <a:spcPts val="0"/>
                        </a:spcAft>
                        <a:buNone/>
                      </a:pPr>
                      <a:r>
                        <a:rPr b="0" lang="en-US" sz="1400">
                          <a:solidFill>
                            <a:schemeClr val="accent5"/>
                          </a:solidFill>
                          <a:latin typeface="Arial"/>
                          <a:ea typeface="Arial"/>
                          <a:cs typeface="Arial"/>
                          <a:sym typeface="Arial"/>
                        </a:rPr>
                        <a:t>Critical Thinking Skills</a:t>
                      </a:r>
                      <a:endParaRPr/>
                    </a:p>
                  </a:txBody>
                  <a:tcPr marT="50725" marB="50725" marR="101475" marL="101475" anchor="ctr">
                    <a:lnL cap="flat" cmpd="sng" w="9525">
                      <a:solidFill>
                        <a:srgbClr val="D8D8D8"/>
                      </a:solidFill>
                      <a:prstDash val="solid"/>
                      <a:round/>
                      <a:headEnd len="sm" w="sm" type="none"/>
                      <a:tailEnd len="sm" w="sm" type="none"/>
                    </a:lnL>
                    <a:lnR cap="flat" cmpd="sng" w="9525">
                      <a:solidFill>
                        <a:srgbClr val="000000">
                          <a:alpha val="0"/>
                        </a:srgbClr>
                      </a:solidFill>
                      <a:prstDash val="solid"/>
                      <a:round/>
                      <a:headEnd len="sm" w="sm" type="none"/>
                      <a:tailEnd len="sm" w="sm" type="none"/>
                    </a:lnR>
                    <a:lnT cap="flat" cmpd="sng" w="9525">
                      <a:solidFill>
                        <a:srgbClr val="D8D8D8"/>
                      </a:solidFill>
                      <a:prstDash val="solid"/>
                      <a:round/>
                      <a:headEnd len="sm" w="sm" type="none"/>
                      <a:tailEnd len="sm" w="sm" type="none"/>
                    </a:lnT>
                    <a:lnB cap="flat" cmpd="sng" w="9525">
                      <a:solidFill>
                        <a:srgbClr val="000000">
                          <a:alpha val="0"/>
                        </a:srgbClr>
                      </a:solidFill>
                      <a:prstDash val="solid"/>
                      <a:round/>
                      <a:headEnd len="sm" w="sm" type="none"/>
                      <a:tailEnd len="sm" w="sm" type="none"/>
                    </a:lnB>
                  </a:tcPr>
                </a:tc>
              </a:tr>
            </a:tbl>
          </a:graphicData>
        </a:graphic>
      </p:graphicFrame>
      <p:sp>
        <p:nvSpPr>
          <p:cNvPr id="229" name="Google Shape;229;p18"/>
          <p:cNvSpPr/>
          <p:nvPr/>
        </p:nvSpPr>
        <p:spPr>
          <a:xfrm>
            <a:off x="3401645" y="5902242"/>
            <a:ext cx="8958469" cy="215395"/>
          </a:xfrm>
          <a:prstGeom prst="rect">
            <a:avLst/>
          </a:prstGeom>
          <a:noFill/>
          <a:ln>
            <a:noFill/>
          </a:ln>
        </p:spPr>
        <p:txBody>
          <a:bodyPr anchorCtr="0" anchor="t" bIns="45675" lIns="91375" spcFirstLastPara="1" rIns="91375" wrap="square" tIns="45675">
            <a:spAutoFit/>
          </a:bodyPr>
          <a:lstStyle/>
          <a:p>
            <a:pPr indent="0" lvl="0" marL="0" marR="0" rtl="0" algn="l">
              <a:spcBef>
                <a:spcPts val="0"/>
              </a:spcBef>
              <a:spcAft>
                <a:spcPts val="0"/>
              </a:spcAft>
              <a:buNone/>
            </a:pPr>
            <a:r>
              <a:rPr i="1" lang="en-US" sz="800">
                <a:solidFill>
                  <a:srgbClr val="A5A5A5"/>
                </a:solidFill>
                <a:latin typeface="Arial"/>
                <a:ea typeface="Arial"/>
                <a:cs typeface="Arial"/>
                <a:sym typeface="Arial"/>
              </a:rPr>
              <a:t>SAT</a:t>
            </a:r>
            <a:r>
              <a:rPr baseline="30000" i="1" lang="en-US" sz="800">
                <a:solidFill>
                  <a:srgbClr val="A5A5A5"/>
                </a:solidFill>
                <a:latin typeface="Arial"/>
                <a:ea typeface="Arial"/>
                <a:cs typeface="Arial"/>
                <a:sym typeface="Arial"/>
              </a:rPr>
              <a:t>®</a:t>
            </a:r>
            <a:r>
              <a:rPr i="1" lang="en-US" sz="800">
                <a:solidFill>
                  <a:srgbClr val="A5A5A5"/>
                </a:solidFill>
                <a:latin typeface="Arial"/>
                <a:ea typeface="Arial"/>
                <a:cs typeface="Arial"/>
                <a:sym typeface="Arial"/>
              </a:rPr>
              <a:t> , PSAT</a:t>
            </a:r>
            <a:r>
              <a:rPr baseline="30000" i="1" lang="en-US" sz="800">
                <a:solidFill>
                  <a:srgbClr val="A5A5A5"/>
                </a:solidFill>
                <a:latin typeface="Arial"/>
                <a:ea typeface="Arial"/>
                <a:cs typeface="Arial"/>
                <a:sym typeface="Arial"/>
              </a:rPr>
              <a:t>®</a:t>
            </a:r>
            <a:r>
              <a:rPr i="1" lang="en-US" sz="800">
                <a:solidFill>
                  <a:srgbClr val="A5A5A5"/>
                </a:solidFill>
                <a:latin typeface="Arial"/>
                <a:ea typeface="Arial"/>
                <a:cs typeface="Arial"/>
                <a:sym typeface="Arial"/>
              </a:rPr>
              <a:t>, and AP</a:t>
            </a:r>
            <a:r>
              <a:rPr baseline="30000" i="1" lang="en-US" sz="800">
                <a:solidFill>
                  <a:srgbClr val="A5A5A5"/>
                </a:solidFill>
                <a:latin typeface="Arial"/>
                <a:ea typeface="Arial"/>
                <a:cs typeface="Arial"/>
                <a:sym typeface="Arial"/>
              </a:rPr>
              <a:t>®</a:t>
            </a:r>
            <a:r>
              <a:rPr i="1" lang="en-US" sz="800">
                <a:solidFill>
                  <a:srgbClr val="A5A5A5"/>
                </a:solidFill>
                <a:latin typeface="Arial"/>
                <a:ea typeface="Arial"/>
                <a:cs typeface="Arial"/>
                <a:sym typeface="Arial"/>
              </a:rPr>
              <a:t> are trademarks owned by the College Board, and ACT</a:t>
            </a:r>
            <a:r>
              <a:rPr baseline="30000" i="1" lang="en-US" sz="800">
                <a:solidFill>
                  <a:srgbClr val="A5A5A5"/>
                </a:solidFill>
                <a:latin typeface="Arial"/>
                <a:ea typeface="Arial"/>
                <a:cs typeface="Arial"/>
                <a:sym typeface="Arial"/>
              </a:rPr>
              <a:t>®</a:t>
            </a:r>
            <a:r>
              <a:rPr i="1" lang="en-US" sz="800">
                <a:solidFill>
                  <a:srgbClr val="A5A5A5"/>
                </a:solidFill>
                <a:latin typeface="Arial"/>
                <a:ea typeface="Arial"/>
                <a:cs typeface="Arial"/>
                <a:sym typeface="Arial"/>
              </a:rPr>
              <a:t> is a trademark of  ACT, Inc. which are not affiliated with, and do not endorse, Revolution Prep, LLC. </a:t>
            </a:r>
            <a:endParaRPr/>
          </a:p>
        </p:txBody>
      </p:sp>
      <p:cxnSp>
        <p:nvCxnSpPr>
          <p:cNvPr id="230" name="Google Shape;230;p18"/>
          <p:cNvCxnSpPr/>
          <p:nvPr/>
        </p:nvCxnSpPr>
        <p:spPr>
          <a:xfrm>
            <a:off x="3055266" y="434797"/>
            <a:ext cx="0" cy="5988406"/>
          </a:xfrm>
          <a:prstGeom prst="straightConnector1">
            <a:avLst/>
          </a:prstGeom>
          <a:noFill/>
          <a:ln cap="flat" cmpd="sng" w="12700">
            <a:solidFill>
              <a:srgbClr val="A5A5A5"/>
            </a:solidFill>
            <a:prstDash val="solid"/>
            <a:round/>
            <a:headEnd len="sm" w="sm" type="none"/>
            <a:tailEnd len="sm" w="sm" type="none"/>
          </a:ln>
        </p:spPr>
      </p:cxnSp>
      <p:sp>
        <p:nvSpPr>
          <p:cNvPr id="231" name="Google Shape;231;p18"/>
          <p:cNvSpPr txBox="1"/>
          <p:nvPr/>
        </p:nvSpPr>
        <p:spPr>
          <a:xfrm>
            <a:off x="442754" y="2833564"/>
            <a:ext cx="2612512" cy="1384995"/>
          </a:xfrm>
          <a:prstGeom prst="rect">
            <a:avLst/>
          </a:prstGeom>
          <a:noFill/>
          <a:ln>
            <a:noFill/>
          </a:ln>
        </p:spPr>
        <p:txBody>
          <a:bodyPr anchorCtr="0" anchor="t" bIns="45700" lIns="91425" spcFirstLastPara="1" rIns="91425" wrap="square" tIns="45700">
            <a:spAutoFit/>
          </a:bodyPr>
          <a:lstStyle/>
          <a:p>
            <a:pPr indent="0" lvl="0" marL="0" marR="0" rtl="0" algn="l">
              <a:spcBef>
                <a:spcPts val="0"/>
              </a:spcBef>
              <a:spcAft>
                <a:spcPts val="0"/>
              </a:spcAft>
              <a:buNone/>
            </a:pPr>
            <a:r>
              <a:rPr lang="en-US" sz="2800">
                <a:solidFill>
                  <a:schemeClr val="dk1"/>
                </a:solidFill>
                <a:latin typeface="Arial"/>
                <a:ea typeface="Arial"/>
                <a:cs typeface="Arial"/>
                <a:sym typeface="Arial"/>
              </a:rPr>
              <a:t>ACT</a:t>
            </a:r>
            <a:r>
              <a:rPr b="1" baseline="30000" lang="en-US" sz="2800">
                <a:solidFill>
                  <a:schemeClr val="dk1"/>
                </a:solidFill>
                <a:latin typeface="Arial"/>
                <a:ea typeface="Arial"/>
                <a:cs typeface="Arial"/>
                <a:sym typeface="Arial"/>
              </a:rPr>
              <a:t> ®</a:t>
            </a:r>
            <a:r>
              <a:rPr lang="en-US" sz="2800">
                <a:solidFill>
                  <a:schemeClr val="dk1"/>
                </a:solidFill>
                <a:latin typeface="Arial"/>
                <a:ea typeface="Arial"/>
                <a:cs typeface="Arial"/>
                <a:sym typeface="Arial"/>
              </a:rPr>
              <a:t> vs Digital SAT</a:t>
            </a:r>
            <a:r>
              <a:rPr b="1" baseline="30000" lang="en-US" sz="2800">
                <a:solidFill>
                  <a:schemeClr val="dk1"/>
                </a:solidFill>
                <a:latin typeface="Arial"/>
                <a:ea typeface="Arial"/>
                <a:cs typeface="Arial"/>
                <a:sym typeface="Arial"/>
              </a:rPr>
              <a:t>®</a:t>
            </a:r>
            <a:r>
              <a:rPr lang="en-US" sz="2800">
                <a:solidFill>
                  <a:schemeClr val="dk1"/>
                </a:solidFill>
                <a:latin typeface="Arial"/>
                <a:ea typeface="Arial"/>
                <a:cs typeface="Arial"/>
                <a:sym typeface="Arial"/>
              </a:rPr>
              <a:t> </a:t>
            </a:r>
            <a:r>
              <a:rPr b="1" lang="en-US" sz="2800">
                <a:solidFill>
                  <a:srgbClr val="C45427"/>
                </a:solidFill>
                <a:latin typeface="Arial"/>
                <a:ea typeface="Arial"/>
                <a:cs typeface="Arial"/>
                <a:sym typeface="Arial"/>
              </a:rPr>
              <a:t>comparison</a:t>
            </a:r>
            <a:endParaRPr b="1" sz="2800">
              <a:solidFill>
                <a:srgbClr val="C45427"/>
              </a:solidFill>
              <a:latin typeface="Arial"/>
              <a:ea typeface="Arial"/>
              <a:cs typeface="Arial"/>
              <a:sym typeface="Arial"/>
            </a:endParaRPr>
          </a:p>
        </p:txBody>
      </p:sp>
    </p:spTree>
  </p:cSld>
  <p:clrMapOvr>
    <a:masterClrMapping/>
  </p:clrMapOvr>
</p:sld>
</file>

<file path=ppt/slides/slide19.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236" name="Shape 236"/>
        <p:cNvGrpSpPr/>
        <p:nvPr/>
      </p:nvGrpSpPr>
      <p:grpSpPr>
        <a:xfrm>
          <a:off x="0" y="0"/>
          <a:ext cx="0" cy="0"/>
          <a:chOff x="0" y="0"/>
          <a:chExt cx="0" cy="0"/>
        </a:xfrm>
      </p:grpSpPr>
      <p:sp>
        <p:nvSpPr>
          <p:cNvPr id="237" name="Google Shape;237;p19"/>
          <p:cNvSpPr txBox="1"/>
          <p:nvPr/>
        </p:nvSpPr>
        <p:spPr>
          <a:xfrm>
            <a:off x="355232" y="479584"/>
            <a:ext cx="9912152" cy="523220"/>
          </a:xfrm>
          <a:prstGeom prst="rect">
            <a:avLst/>
          </a:prstGeom>
          <a:noFill/>
          <a:ln>
            <a:noFill/>
          </a:ln>
        </p:spPr>
        <p:txBody>
          <a:bodyPr anchorCtr="0" anchor="t" bIns="45700" lIns="91425" spcFirstLastPara="1" rIns="91425" wrap="square" tIns="45700">
            <a:spAutoFit/>
          </a:bodyPr>
          <a:lstStyle/>
          <a:p>
            <a:pPr indent="0" lvl="0" marL="0" marR="0" rtl="0" algn="l">
              <a:spcBef>
                <a:spcPts val="0"/>
              </a:spcBef>
              <a:spcAft>
                <a:spcPts val="0"/>
              </a:spcAft>
              <a:buNone/>
            </a:pPr>
            <a:r>
              <a:rPr lang="en-US" sz="2800">
                <a:solidFill>
                  <a:schemeClr val="dk1"/>
                </a:solidFill>
                <a:latin typeface="Arial"/>
                <a:ea typeface="Arial"/>
                <a:cs typeface="Arial"/>
                <a:sym typeface="Arial"/>
              </a:rPr>
              <a:t>Why is the College Board </a:t>
            </a:r>
            <a:r>
              <a:rPr b="1" lang="en-US" sz="2800">
                <a:solidFill>
                  <a:srgbClr val="C45427"/>
                </a:solidFill>
                <a:latin typeface="Arial"/>
                <a:ea typeface="Arial"/>
                <a:cs typeface="Arial"/>
                <a:sym typeface="Arial"/>
              </a:rPr>
              <a:t>making this change?</a:t>
            </a:r>
            <a:endParaRPr b="1" sz="2800">
              <a:solidFill>
                <a:srgbClr val="C45427"/>
              </a:solidFill>
              <a:latin typeface="Arial"/>
              <a:ea typeface="Arial"/>
              <a:cs typeface="Arial"/>
              <a:sym typeface="Arial"/>
            </a:endParaRPr>
          </a:p>
        </p:txBody>
      </p:sp>
      <p:grpSp>
        <p:nvGrpSpPr>
          <p:cNvPr id="238" name="Google Shape;238;p19"/>
          <p:cNvGrpSpPr/>
          <p:nvPr/>
        </p:nvGrpSpPr>
        <p:grpSpPr>
          <a:xfrm>
            <a:off x="721485" y="1253978"/>
            <a:ext cx="3191364" cy="5099308"/>
            <a:chOff x="413890" y="1253978"/>
            <a:chExt cx="3191364" cy="5099308"/>
          </a:xfrm>
        </p:grpSpPr>
        <p:sp>
          <p:nvSpPr>
            <p:cNvPr id="239" name="Google Shape;239;p19"/>
            <p:cNvSpPr/>
            <p:nvPr/>
          </p:nvSpPr>
          <p:spPr>
            <a:xfrm>
              <a:off x="413890" y="1253978"/>
              <a:ext cx="3191364" cy="5099308"/>
            </a:xfrm>
            <a:prstGeom prst="roundRect">
              <a:avLst>
                <a:gd fmla="val 16667" name="adj"/>
              </a:avLst>
            </a:prstGeom>
            <a:solidFill>
              <a:schemeClr val="lt1"/>
            </a:solidFill>
            <a:ln cap="flat" cmpd="sng" w="12700">
              <a:solidFill>
                <a:srgbClr val="D8D8D8"/>
              </a:solidFill>
              <a:prstDash val="solid"/>
              <a:round/>
              <a:headEnd len="sm" w="sm" type="none"/>
              <a:tailEnd len="sm" w="sm" type="none"/>
            </a:ln>
          </p:spPr>
          <p:txBody>
            <a:bodyPr anchorCtr="0" anchor="ctr" bIns="45700" lIns="91425" spcFirstLastPara="1" rIns="91425" wrap="square" tIns="45700">
              <a:noAutofit/>
            </a:bodyPr>
            <a:lstStyle/>
            <a:p>
              <a:pPr indent="0" lvl="0" marL="0" marR="0" rtl="0" algn="ctr">
                <a:spcBef>
                  <a:spcPts val="0"/>
                </a:spcBef>
                <a:spcAft>
                  <a:spcPts val="0"/>
                </a:spcAft>
                <a:buNone/>
              </a:pPr>
              <a:r>
                <a:t/>
              </a:r>
              <a:endParaRPr sz="1799">
                <a:solidFill>
                  <a:schemeClr val="lt1"/>
                </a:solidFill>
                <a:latin typeface="Calibri"/>
                <a:ea typeface="Calibri"/>
                <a:cs typeface="Calibri"/>
                <a:sym typeface="Calibri"/>
              </a:endParaRPr>
            </a:p>
          </p:txBody>
        </p:sp>
        <p:sp>
          <p:nvSpPr>
            <p:cNvPr id="240" name="Google Shape;240;p19"/>
            <p:cNvSpPr txBox="1"/>
            <p:nvPr/>
          </p:nvSpPr>
          <p:spPr>
            <a:xfrm>
              <a:off x="698590" y="3040846"/>
              <a:ext cx="2621964" cy="707886"/>
            </a:xfrm>
            <a:prstGeom prst="rect">
              <a:avLst/>
            </a:prstGeom>
            <a:noFill/>
            <a:ln>
              <a:noFill/>
            </a:ln>
          </p:spPr>
          <p:txBody>
            <a:bodyPr anchorCtr="0" anchor="t" bIns="45700" lIns="91425" spcFirstLastPara="1" rIns="91425" wrap="square" tIns="45700">
              <a:spAutoFit/>
            </a:bodyPr>
            <a:lstStyle/>
            <a:p>
              <a:pPr indent="0" lvl="0" marL="0" marR="0" rtl="0" algn="ctr">
                <a:spcBef>
                  <a:spcPts val="0"/>
                </a:spcBef>
                <a:spcAft>
                  <a:spcPts val="0"/>
                </a:spcAft>
                <a:buNone/>
              </a:pPr>
              <a:r>
                <a:rPr b="1" lang="en-US" sz="2000">
                  <a:solidFill>
                    <a:srgbClr val="47ACB7"/>
                  </a:solidFill>
                  <a:latin typeface="Arial"/>
                  <a:ea typeface="Arial"/>
                  <a:cs typeface="Arial"/>
                  <a:sym typeface="Arial"/>
                </a:rPr>
                <a:t>More Student </a:t>
              </a:r>
              <a:br>
                <a:rPr b="1" lang="en-US" sz="2000">
                  <a:solidFill>
                    <a:srgbClr val="47ACB7"/>
                  </a:solidFill>
                  <a:latin typeface="Arial"/>
                  <a:ea typeface="Arial"/>
                  <a:cs typeface="Arial"/>
                  <a:sym typeface="Arial"/>
                </a:rPr>
              </a:br>
              <a:r>
                <a:rPr b="1" lang="en-US" sz="2000">
                  <a:solidFill>
                    <a:srgbClr val="47ACB7"/>
                  </a:solidFill>
                  <a:latin typeface="Arial"/>
                  <a:ea typeface="Arial"/>
                  <a:cs typeface="Arial"/>
                  <a:sym typeface="Arial"/>
                </a:rPr>
                <a:t>Friendly</a:t>
              </a:r>
              <a:endParaRPr b="1" sz="2000">
                <a:solidFill>
                  <a:srgbClr val="47ACB7"/>
                </a:solidFill>
                <a:latin typeface="Calibri"/>
                <a:ea typeface="Calibri"/>
                <a:cs typeface="Calibri"/>
                <a:sym typeface="Calibri"/>
              </a:endParaRPr>
            </a:p>
          </p:txBody>
        </p:sp>
        <p:sp>
          <p:nvSpPr>
            <p:cNvPr id="241" name="Google Shape;241;p19"/>
            <p:cNvSpPr txBox="1"/>
            <p:nvPr/>
          </p:nvSpPr>
          <p:spPr>
            <a:xfrm>
              <a:off x="573112" y="4253326"/>
              <a:ext cx="2872921" cy="1746632"/>
            </a:xfrm>
            <a:prstGeom prst="rect">
              <a:avLst/>
            </a:prstGeom>
            <a:noFill/>
            <a:ln>
              <a:noFill/>
            </a:ln>
          </p:spPr>
          <p:txBody>
            <a:bodyPr anchorCtr="0" anchor="t" bIns="45700" lIns="91425" spcFirstLastPara="1" rIns="91425" wrap="square" tIns="45700">
              <a:spAutoFit/>
            </a:bodyPr>
            <a:lstStyle/>
            <a:p>
              <a:pPr indent="-171450" lvl="0" marL="171450" marR="0" rtl="0" algn="l">
                <a:lnSpc>
                  <a:spcPct val="107142"/>
                </a:lnSpc>
                <a:spcBef>
                  <a:spcPts val="0"/>
                </a:spcBef>
                <a:spcAft>
                  <a:spcPts val="0"/>
                </a:spcAft>
                <a:buClr>
                  <a:schemeClr val="dk1"/>
                </a:buClr>
                <a:buSzPts val="1400"/>
                <a:buFont typeface="Arial"/>
                <a:buChar char="•"/>
              </a:pPr>
              <a:r>
                <a:rPr lang="en-US" sz="1400">
                  <a:solidFill>
                    <a:schemeClr val="dk1"/>
                  </a:solidFill>
                  <a:latin typeface="Arial"/>
                  <a:ea typeface="Arial"/>
                  <a:cs typeface="Arial"/>
                  <a:sym typeface="Arial"/>
                </a:rPr>
                <a:t>Today’s teenagers are ‘digital natives’</a:t>
              </a:r>
              <a:endParaRPr/>
            </a:p>
            <a:p>
              <a:pPr indent="-171450" lvl="0" marL="171450" marR="0" rtl="0" algn="l">
                <a:lnSpc>
                  <a:spcPct val="107142"/>
                </a:lnSpc>
                <a:spcBef>
                  <a:spcPts val="1200"/>
                </a:spcBef>
                <a:spcAft>
                  <a:spcPts val="0"/>
                </a:spcAft>
                <a:buClr>
                  <a:schemeClr val="dk1"/>
                </a:buClr>
                <a:buSzPts val="1400"/>
                <a:buFont typeface="Arial"/>
                <a:buChar char="•"/>
              </a:pPr>
              <a:r>
                <a:rPr lang="en-US" sz="1400">
                  <a:solidFill>
                    <a:schemeClr val="dk1"/>
                  </a:solidFill>
                  <a:latin typeface="Arial"/>
                  <a:ea typeface="Arial"/>
                  <a:cs typeface="Arial"/>
                  <a:sym typeface="Arial"/>
                </a:rPr>
                <a:t>The test length has always been a major pain point for students</a:t>
              </a:r>
              <a:endParaRPr/>
            </a:p>
            <a:p>
              <a:pPr indent="-171450" lvl="0" marL="171450" marR="0" rtl="0" algn="l">
                <a:lnSpc>
                  <a:spcPct val="107142"/>
                </a:lnSpc>
                <a:spcBef>
                  <a:spcPts val="1200"/>
                </a:spcBef>
                <a:spcAft>
                  <a:spcPts val="0"/>
                </a:spcAft>
                <a:buClr>
                  <a:schemeClr val="dk1"/>
                </a:buClr>
                <a:buSzPts val="1400"/>
                <a:buFont typeface="Arial"/>
                <a:buChar char="•"/>
              </a:pPr>
              <a:r>
                <a:rPr lang="en-US" sz="1400">
                  <a:solidFill>
                    <a:schemeClr val="dk1"/>
                  </a:solidFill>
                  <a:latin typeface="Arial"/>
                  <a:ea typeface="Arial"/>
                  <a:cs typeface="Arial"/>
                  <a:sym typeface="Arial"/>
                </a:rPr>
                <a:t>Students want to get their scores back sooner</a:t>
              </a:r>
              <a:endParaRPr/>
            </a:p>
          </p:txBody>
        </p:sp>
        <p:cxnSp>
          <p:nvCxnSpPr>
            <p:cNvPr id="242" name="Google Shape;242;p19"/>
            <p:cNvCxnSpPr/>
            <p:nvPr/>
          </p:nvCxnSpPr>
          <p:spPr>
            <a:xfrm>
              <a:off x="653941" y="3951081"/>
              <a:ext cx="2711263" cy="0"/>
            </a:xfrm>
            <a:prstGeom prst="straightConnector1">
              <a:avLst/>
            </a:prstGeom>
            <a:noFill/>
            <a:ln cap="flat" cmpd="sng" w="12700">
              <a:solidFill>
                <a:schemeClr val="dk1"/>
              </a:solidFill>
              <a:prstDash val="solid"/>
              <a:round/>
              <a:headEnd len="sm" w="sm" type="none"/>
              <a:tailEnd len="sm" w="sm" type="none"/>
            </a:ln>
          </p:spPr>
        </p:cxnSp>
        <p:pic>
          <p:nvPicPr>
            <p:cNvPr id="243" name="Google Shape;243;p19"/>
            <p:cNvPicPr preferRelativeResize="0"/>
            <p:nvPr/>
          </p:nvPicPr>
          <p:blipFill rotWithShape="1">
            <a:blip r:embed="rId3">
              <a:alphaModFix/>
            </a:blip>
            <a:srcRect b="0" l="0" r="0" t="0"/>
            <a:stretch/>
          </p:blipFill>
          <p:spPr>
            <a:xfrm>
              <a:off x="1446047" y="1820948"/>
              <a:ext cx="1127051" cy="1025237"/>
            </a:xfrm>
            <a:prstGeom prst="rect">
              <a:avLst/>
            </a:prstGeom>
            <a:noFill/>
            <a:ln>
              <a:noFill/>
            </a:ln>
          </p:spPr>
        </p:pic>
      </p:grpSp>
      <p:grpSp>
        <p:nvGrpSpPr>
          <p:cNvPr id="244" name="Google Shape;244;p19"/>
          <p:cNvGrpSpPr/>
          <p:nvPr/>
        </p:nvGrpSpPr>
        <p:grpSpPr>
          <a:xfrm>
            <a:off x="4329608" y="1279108"/>
            <a:ext cx="3191364" cy="5099308"/>
            <a:chOff x="4200951" y="1279108"/>
            <a:chExt cx="3191364" cy="5099308"/>
          </a:xfrm>
        </p:grpSpPr>
        <p:sp>
          <p:nvSpPr>
            <p:cNvPr id="245" name="Google Shape;245;p19"/>
            <p:cNvSpPr/>
            <p:nvPr/>
          </p:nvSpPr>
          <p:spPr>
            <a:xfrm>
              <a:off x="4200951" y="1279108"/>
              <a:ext cx="3191364" cy="5099308"/>
            </a:xfrm>
            <a:prstGeom prst="roundRect">
              <a:avLst>
                <a:gd fmla="val 16667" name="adj"/>
              </a:avLst>
            </a:prstGeom>
            <a:solidFill>
              <a:schemeClr val="lt1"/>
            </a:solidFill>
            <a:ln cap="flat" cmpd="sng" w="12700">
              <a:solidFill>
                <a:srgbClr val="D8D8D8"/>
              </a:solidFill>
              <a:prstDash val="solid"/>
              <a:round/>
              <a:headEnd len="sm" w="sm" type="none"/>
              <a:tailEnd len="sm" w="sm" type="none"/>
            </a:ln>
          </p:spPr>
          <p:txBody>
            <a:bodyPr anchorCtr="0" anchor="ctr" bIns="45700" lIns="91425" spcFirstLastPara="1" rIns="91425" wrap="square" tIns="45700">
              <a:noAutofit/>
            </a:bodyPr>
            <a:lstStyle/>
            <a:p>
              <a:pPr indent="0" lvl="0" marL="0" marR="0" rtl="0" algn="ctr">
                <a:spcBef>
                  <a:spcPts val="0"/>
                </a:spcBef>
                <a:spcAft>
                  <a:spcPts val="0"/>
                </a:spcAft>
                <a:buNone/>
              </a:pPr>
              <a:r>
                <a:t/>
              </a:r>
              <a:endParaRPr sz="1799">
                <a:solidFill>
                  <a:schemeClr val="lt1"/>
                </a:solidFill>
                <a:latin typeface="Calibri"/>
                <a:ea typeface="Calibri"/>
                <a:cs typeface="Calibri"/>
                <a:sym typeface="Calibri"/>
              </a:endParaRPr>
            </a:p>
          </p:txBody>
        </p:sp>
        <p:sp>
          <p:nvSpPr>
            <p:cNvPr id="246" name="Google Shape;246;p19"/>
            <p:cNvSpPr txBox="1"/>
            <p:nvPr/>
          </p:nvSpPr>
          <p:spPr>
            <a:xfrm>
              <a:off x="4441001" y="4245929"/>
              <a:ext cx="2711264" cy="1554272"/>
            </a:xfrm>
            <a:prstGeom prst="rect">
              <a:avLst/>
            </a:prstGeom>
            <a:noFill/>
            <a:ln>
              <a:noFill/>
            </a:ln>
          </p:spPr>
          <p:txBody>
            <a:bodyPr anchorCtr="0" anchor="t" bIns="45700" lIns="91425" spcFirstLastPara="1" rIns="91425" wrap="square" tIns="45700">
              <a:spAutoFit/>
            </a:bodyPr>
            <a:lstStyle/>
            <a:p>
              <a:pPr indent="-171450" lvl="0" marL="171450" marR="0" rtl="0" algn="l">
                <a:lnSpc>
                  <a:spcPct val="107142"/>
                </a:lnSpc>
                <a:spcBef>
                  <a:spcPts val="0"/>
                </a:spcBef>
                <a:spcAft>
                  <a:spcPts val="0"/>
                </a:spcAft>
                <a:buClr>
                  <a:schemeClr val="dk1"/>
                </a:buClr>
                <a:buSzPts val="1400"/>
                <a:buFont typeface="Arial"/>
                <a:buChar char="•"/>
              </a:pPr>
              <a:r>
                <a:rPr lang="en-US" sz="1400">
                  <a:solidFill>
                    <a:schemeClr val="dk1"/>
                  </a:solidFill>
                  <a:latin typeface="Arial"/>
                  <a:ea typeface="Arial"/>
                  <a:cs typeface="Arial"/>
                  <a:sym typeface="Arial"/>
                </a:rPr>
                <a:t>Paper tests are a major vulnerability for cheating</a:t>
              </a:r>
              <a:endParaRPr/>
            </a:p>
            <a:p>
              <a:pPr indent="-171450" lvl="0" marL="171450" marR="0" rtl="0" algn="l">
                <a:lnSpc>
                  <a:spcPct val="107142"/>
                </a:lnSpc>
                <a:spcBef>
                  <a:spcPts val="1200"/>
                </a:spcBef>
                <a:spcAft>
                  <a:spcPts val="0"/>
                </a:spcAft>
                <a:buClr>
                  <a:schemeClr val="dk1"/>
                </a:buClr>
                <a:buSzPts val="1400"/>
                <a:buFont typeface="Arial"/>
                <a:buChar char="•"/>
              </a:pPr>
              <a:r>
                <a:rPr lang="en-US" sz="1400">
                  <a:solidFill>
                    <a:schemeClr val="dk1"/>
                  </a:solidFill>
                  <a:latin typeface="Arial"/>
                  <a:ea typeface="Arial"/>
                  <a:cs typeface="Arial"/>
                  <a:sym typeface="Arial"/>
                </a:rPr>
                <a:t>Several major incidents in the past few years</a:t>
              </a:r>
              <a:endParaRPr/>
            </a:p>
            <a:p>
              <a:pPr indent="-171450" lvl="0" marL="171450" marR="0" rtl="0" algn="l">
                <a:lnSpc>
                  <a:spcPct val="107142"/>
                </a:lnSpc>
                <a:spcBef>
                  <a:spcPts val="1200"/>
                </a:spcBef>
                <a:spcAft>
                  <a:spcPts val="0"/>
                </a:spcAft>
                <a:buClr>
                  <a:schemeClr val="dk1"/>
                </a:buClr>
                <a:buSzPts val="1400"/>
                <a:buFont typeface="Arial"/>
                <a:buChar char="•"/>
              </a:pPr>
              <a:r>
                <a:rPr lang="en-US" sz="1400">
                  <a:solidFill>
                    <a:schemeClr val="dk1"/>
                  </a:solidFill>
                  <a:latin typeface="Arial"/>
                  <a:ea typeface="Arial"/>
                  <a:cs typeface="Arial"/>
                  <a:sym typeface="Arial"/>
                </a:rPr>
                <a:t>Digital testing allows for more secure encrypted delivery</a:t>
              </a:r>
              <a:endParaRPr/>
            </a:p>
          </p:txBody>
        </p:sp>
        <p:sp>
          <p:nvSpPr>
            <p:cNvPr id="247" name="Google Shape;247;p19"/>
            <p:cNvSpPr txBox="1"/>
            <p:nvPr/>
          </p:nvSpPr>
          <p:spPr>
            <a:xfrm>
              <a:off x="4485651" y="3040846"/>
              <a:ext cx="2621964" cy="707886"/>
            </a:xfrm>
            <a:prstGeom prst="rect">
              <a:avLst/>
            </a:prstGeom>
            <a:noFill/>
            <a:ln>
              <a:noFill/>
            </a:ln>
          </p:spPr>
          <p:txBody>
            <a:bodyPr anchorCtr="0" anchor="t" bIns="45700" lIns="91425" spcFirstLastPara="1" rIns="91425" wrap="square" tIns="45700">
              <a:spAutoFit/>
            </a:bodyPr>
            <a:lstStyle/>
            <a:p>
              <a:pPr indent="0" lvl="0" marL="0" marR="0" rtl="0" algn="ctr">
                <a:spcBef>
                  <a:spcPts val="0"/>
                </a:spcBef>
                <a:spcAft>
                  <a:spcPts val="0"/>
                </a:spcAft>
                <a:buNone/>
              </a:pPr>
              <a:r>
                <a:rPr b="1" lang="en-US" sz="2000">
                  <a:solidFill>
                    <a:srgbClr val="47ACB7"/>
                  </a:solidFill>
                  <a:latin typeface="Arial"/>
                  <a:ea typeface="Arial"/>
                  <a:cs typeface="Arial"/>
                  <a:sym typeface="Arial"/>
                </a:rPr>
                <a:t>Address Test Security Issues</a:t>
              </a:r>
              <a:endParaRPr b="1" sz="2000">
                <a:solidFill>
                  <a:srgbClr val="47ACB7"/>
                </a:solidFill>
                <a:latin typeface="Calibri"/>
                <a:ea typeface="Calibri"/>
                <a:cs typeface="Calibri"/>
                <a:sym typeface="Calibri"/>
              </a:endParaRPr>
            </a:p>
          </p:txBody>
        </p:sp>
        <p:cxnSp>
          <p:nvCxnSpPr>
            <p:cNvPr id="248" name="Google Shape;248;p19"/>
            <p:cNvCxnSpPr/>
            <p:nvPr/>
          </p:nvCxnSpPr>
          <p:spPr>
            <a:xfrm>
              <a:off x="4441002" y="3942862"/>
              <a:ext cx="2711263" cy="0"/>
            </a:xfrm>
            <a:prstGeom prst="straightConnector1">
              <a:avLst/>
            </a:prstGeom>
            <a:noFill/>
            <a:ln cap="flat" cmpd="sng" w="12700">
              <a:solidFill>
                <a:schemeClr val="dk1"/>
              </a:solidFill>
              <a:prstDash val="solid"/>
              <a:round/>
              <a:headEnd len="sm" w="sm" type="none"/>
              <a:tailEnd len="sm" w="sm" type="none"/>
            </a:ln>
          </p:spPr>
        </p:cxnSp>
        <p:pic>
          <p:nvPicPr>
            <p:cNvPr id="249" name="Google Shape;249;p19"/>
            <p:cNvPicPr preferRelativeResize="0"/>
            <p:nvPr/>
          </p:nvPicPr>
          <p:blipFill rotWithShape="1">
            <a:blip r:embed="rId4">
              <a:alphaModFix/>
            </a:blip>
            <a:srcRect b="0" l="0" r="0" t="0"/>
            <a:stretch/>
          </p:blipFill>
          <p:spPr>
            <a:xfrm>
              <a:off x="5219116" y="1690939"/>
              <a:ext cx="1155035" cy="1157273"/>
            </a:xfrm>
            <a:prstGeom prst="rect">
              <a:avLst/>
            </a:prstGeom>
            <a:noFill/>
            <a:ln>
              <a:noFill/>
            </a:ln>
          </p:spPr>
        </p:pic>
      </p:grpSp>
      <p:grpSp>
        <p:nvGrpSpPr>
          <p:cNvPr id="250" name="Google Shape;250;p19"/>
          <p:cNvGrpSpPr/>
          <p:nvPr/>
        </p:nvGrpSpPr>
        <p:grpSpPr>
          <a:xfrm>
            <a:off x="7937730" y="1253978"/>
            <a:ext cx="3191364" cy="5099308"/>
            <a:chOff x="7937730" y="1253978"/>
            <a:chExt cx="3191364" cy="5099308"/>
          </a:xfrm>
        </p:grpSpPr>
        <p:sp>
          <p:nvSpPr>
            <p:cNvPr id="251" name="Google Shape;251;p19"/>
            <p:cNvSpPr/>
            <p:nvPr/>
          </p:nvSpPr>
          <p:spPr>
            <a:xfrm>
              <a:off x="7937730" y="1253978"/>
              <a:ext cx="3191364" cy="5099308"/>
            </a:xfrm>
            <a:prstGeom prst="roundRect">
              <a:avLst>
                <a:gd fmla="val 16667" name="adj"/>
              </a:avLst>
            </a:prstGeom>
            <a:solidFill>
              <a:schemeClr val="lt1"/>
            </a:solidFill>
            <a:ln cap="flat" cmpd="sng" w="12700">
              <a:solidFill>
                <a:srgbClr val="D8D8D8"/>
              </a:solidFill>
              <a:prstDash val="solid"/>
              <a:round/>
              <a:headEnd len="sm" w="sm" type="none"/>
              <a:tailEnd len="sm" w="sm" type="none"/>
            </a:ln>
          </p:spPr>
          <p:txBody>
            <a:bodyPr anchorCtr="0" anchor="ctr" bIns="45700" lIns="91425" spcFirstLastPara="1" rIns="91425" wrap="square" tIns="45700">
              <a:noAutofit/>
            </a:bodyPr>
            <a:lstStyle/>
            <a:p>
              <a:pPr indent="0" lvl="0" marL="0" marR="0" rtl="0" algn="ctr">
                <a:spcBef>
                  <a:spcPts val="0"/>
                </a:spcBef>
                <a:spcAft>
                  <a:spcPts val="0"/>
                </a:spcAft>
                <a:buNone/>
              </a:pPr>
              <a:r>
                <a:t/>
              </a:r>
              <a:endParaRPr sz="1799">
                <a:solidFill>
                  <a:schemeClr val="lt1"/>
                </a:solidFill>
                <a:latin typeface="Calibri"/>
                <a:ea typeface="Calibri"/>
                <a:cs typeface="Calibri"/>
                <a:sym typeface="Calibri"/>
              </a:endParaRPr>
            </a:p>
          </p:txBody>
        </p:sp>
        <p:sp>
          <p:nvSpPr>
            <p:cNvPr id="252" name="Google Shape;252;p19"/>
            <p:cNvSpPr txBox="1"/>
            <p:nvPr/>
          </p:nvSpPr>
          <p:spPr>
            <a:xfrm>
              <a:off x="8225833" y="3040846"/>
              <a:ext cx="2615159" cy="707886"/>
            </a:xfrm>
            <a:prstGeom prst="rect">
              <a:avLst/>
            </a:prstGeom>
            <a:noFill/>
            <a:ln>
              <a:noFill/>
            </a:ln>
          </p:spPr>
          <p:txBody>
            <a:bodyPr anchorCtr="0" anchor="t" bIns="45700" lIns="91425" spcFirstLastPara="1" rIns="91425" wrap="square" tIns="45700">
              <a:spAutoFit/>
            </a:bodyPr>
            <a:lstStyle/>
            <a:p>
              <a:pPr indent="0" lvl="0" marL="0" marR="0" rtl="0" algn="ctr">
                <a:spcBef>
                  <a:spcPts val="0"/>
                </a:spcBef>
                <a:spcAft>
                  <a:spcPts val="0"/>
                </a:spcAft>
                <a:buNone/>
              </a:pPr>
              <a:r>
                <a:rPr b="1" lang="en-US" sz="2000">
                  <a:solidFill>
                    <a:srgbClr val="47ACB7"/>
                  </a:solidFill>
                  <a:latin typeface="Arial"/>
                  <a:ea typeface="Arial"/>
                  <a:cs typeface="Arial"/>
                  <a:sym typeface="Arial"/>
                </a:rPr>
                <a:t>More Flexibility in </a:t>
              </a:r>
              <a:br>
                <a:rPr b="1" lang="en-US" sz="2000">
                  <a:solidFill>
                    <a:srgbClr val="47ACB7"/>
                  </a:solidFill>
                  <a:latin typeface="Arial"/>
                  <a:ea typeface="Arial"/>
                  <a:cs typeface="Arial"/>
                  <a:sym typeface="Arial"/>
                </a:rPr>
              </a:br>
              <a:r>
                <a:rPr b="1" lang="en-US" sz="2000">
                  <a:solidFill>
                    <a:srgbClr val="47ACB7"/>
                  </a:solidFill>
                  <a:latin typeface="Arial"/>
                  <a:ea typeface="Arial"/>
                  <a:cs typeface="Arial"/>
                  <a:sym typeface="Arial"/>
                </a:rPr>
                <a:t>Testing Delivery</a:t>
              </a:r>
              <a:endParaRPr b="1" sz="2000">
                <a:solidFill>
                  <a:srgbClr val="47ACB7"/>
                </a:solidFill>
                <a:latin typeface="Calibri"/>
                <a:ea typeface="Calibri"/>
                <a:cs typeface="Calibri"/>
                <a:sym typeface="Calibri"/>
              </a:endParaRPr>
            </a:p>
          </p:txBody>
        </p:sp>
        <p:sp>
          <p:nvSpPr>
            <p:cNvPr id="253" name="Google Shape;253;p19"/>
            <p:cNvSpPr txBox="1"/>
            <p:nvPr/>
          </p:nvSpPr>
          <p:spPr>
            <a:xfrm>
              <a:off x="8098719" y="4253326"/>
              <a:ext cx="2869386" cy="1592744"/>
            </a:xfrm>
            <a:prstGeom prst="rect">
              <a:avLst/>
            </a:prstGeom>
            <a:noFill/>
            <a:ln>
              <a:noFill/>
            </a:ln>
          </p:spPr>
          <p:txBody>
            <a:bodyPr anchorCtr="0" anchor="t" bIns="45700" lIns="91425" spcFirstLastPara="1" rIns="91425" wrap="square" tIns="45700">
              <a:spAutoFit/>
            </a:bodyPr>
            <a:lstStyle/>
            <a:p>
              <a:pPr indent="-171450" lvl="0" marL="171450" marR="0" rtl="0" algn="l">
                <a:lnSpc>
                  <a:spcPct val="107142"/>
                </a:lnSpc>
                <a:spcBef>
                  <a:spcPts val="0"/>
                </a:spcBef>
                <a:spcAft>
                  <a:spcPts val="0"/>
                </a:spcAft>
                <a:buClr>
                  <a:schemeClr val="dk1"/>
                </a:buClr>
                <a:buSzPts val="1400"/>
                <a:buFont typeface="Arial"/>
                <a:buChar char="•"/>
              </a:pPr>
              <a:r>
                <a:rPr lang="en-US" sz="1400">
                  <a:solidFill>
                    <a:schemeClr val="dk1"/>
                  </a:solidFill>
                  <a:latin typeface="Arial"/>
                  <a:ea typeface="Arial"/>
                  <a:cs typeface="Arial"/>
                  <a:sym typeface="Arial"/>
                </a:rPr>
                <a:t>Timing built-in to test platform means students don’t have to start at same time</a:t>
              </a:r>
              <a:endParaRPr/>
            </a:p>
            <a:p>
              <a:pPr indent="-171450" lvl="0" marL="171450" marR="0" rtl="0" algn="l">
                <a:lnSpc>
                  <a:spcPct val="107142"/>
                </a:lnSpc>
                <a:spcBef>
                  <a:spcPts val="1200"/>
                </a:spcBef>
                <a:spcAft>
                  <a:spcPts val="0"/>
                </a:spcAft>
                <a:buClr>
                  <a:schemeClr val="dk1"/>
                </a:buClr>
                <a:buSzPts val="1400"/>
                <a:buFont typeface="Arial"/>
                <a:buChar char="•"/>
              </a:pPr>
              <a:r>
                <a:rPr lang="en-US" sz="1400">
                  <a:solidFill>
                    <a:schemeClr val="dk1"/>
                  </a:solidFill>
                  <a:latin typeface="Arial"/>
                  <a:ea typeface="Arial"/>
                  <a:cs typeface="Arial"/>
                  <a:sym typeface="Arial"/>
                </a:rPr>
                <a:t>Have already announced increased flexibility for schools that choose to do School Day Testing</a:t>
              </a:r>
              <a:endParaRPr/>
            </a:p>
          </p:txBody>
        </p:sp>
        <p:cxnSp>
          <p:nvCxnSpPr>
            <p:cNvPr id="254" name="Google Shape;254;p19"/>
            <p:cNvCxnSpPr/>
            <p:nvPr/>
          </p:nvCxnSpPr>
          <p:spPr>
            <a:xfrm>
              <a:off x="8177781" y="3940680"/>
              <a:ext cx="2711263" cy="0"/>
            </a:xfrm>
            <a:prstGeom prst="straightConnector1">
              <a:avLst/>
            </a:prstGeom>
            <a:noFill/>
            <a:ln cap="flat" cmpd="sng" w="12700">
              <a:solidFill>
                <a:schemeClr val="dk1"/>
              </a:solidFill>
              <a:prstDash val="solid"/>
              <a:round/>
              <a:headEnd len="sm" w="sm" type="none"/>
              <a:tailEnd len="sm" w="sm" type="none"/>
            </a:ln>
          </p:spPr>
        </p:cxnSp>
        <p:pic>
          <p:nvPicPr>
            <p:cNvPr id="255" name="Google Shape;255;p19"/>
            <p:cNvPicPr preferRelativeResize="0"/>
            <p:nvPr/>
          </p:nvPicPr>
          <p:blipFill rotWithShape="1">
            <a:blip r:embed="rId5">
              <a:alphaModFix/>
            </a:blip>
            <a:srcRect b="0" l="0" r="0" t="0"/>
            <a:stretch/>
          </p:blipFill>
          <p:spPr>
            <a:xfrm>
              <a:off x="8837303" y="1690939"/>
              <a:ext cx="1392218" cy="1187856"/>
            </a:xfrm>
            <a:prstGeom prst="rect">
              <a:avLst/>
            </a:prstGeom>
            <a:noFill/>
            <a:ln>
              <a:noFill/>
            </a:ln>
          </p:spPr>
        </p:pic>
      </p:grpSp>
    </p:spTree>
  </p:cSld>
  <p:clrMapOvr>
    <a:masterClrMapping/>
  </p:clrMapOvr>
</p:sld>
</file>

<file path=ppt/slides/slide20.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260" name="Shape 260"/>
        <p:cNvGrpSpPr/>
        <p:nvPr/>
      </p:nvGrpSpPr>
      <p:grpSpPr>
        <a:xfrm>
          <a:off x="0" y="0"/>
          <a:ext cx="0" cy="0"/>
          <a:chOff x="0" y="0"/>
          <a:chExt cx="0" cy="0"/>
        </a:xfrm>
      </p:grpSpPr>
      <p:pic>
        <p:nvPicPr>
          <p:cNvPr descr="Map&#10;&#10;Description automatically generated" id="261" name="Google Shape;261;p20"/>
          <p:cNvPicPr preferRelativeResize="0"/>
          <p:nvPr/>
        </p:nvPicPr>
        <p:blipFill rotWithShape="1">
          <a:blip r:embed="rId3">
            <a:alphaModFix/>
          </a:blip>
          <a:srcRect b="0" l="0" r="43618" t="0"/>
          <a:stretch/>
        </p:blipFill>
        <p:spPr>
          <a:xfrm>
            <a:off x="355867" y="1097649"/>
            <a:ext cx="6288002" cy="5587139"/>
          </a:xfrm>
          <a:prstGeom prst="rect">
            <a:avLst/>
          </a:prstGeom>
          <a:noFill/>
          <a:ln>
            <a:noFill/>
          </a:ln>
        </p:spPr>
      </p:pic>
      <p:sp>
        <p:nvSpPr>
          <p:cNvPr id="262" name="Google Shape;262;p20"/>
          <p:cNvSpPr txBox="1"/>
          <p:nvPr/>
        </p:nvSpPr>
        <p:spPr>
          <a:xfrm>
            <a:off x="952500" y="3149600"/>
            <a:ext cx="184666" cy="415498"/>
          </a:xfrm>
          <a:prstGeom prst="rect">
            <a:avLst/>
          </a:prstGeom>
          <a:noFill/>
          <a:ln>
            <a:noFill/>
          </a:ln>
        </p:spPr>
        <p:txBody>
          <a:bodyPr anchorCtr="0" anchor="t" bIns="45700" lIns="91425" spcFirstLastPara="1" rIns="91425" wrap="square" tIns="45700">
            <a:spAutoFit/>
          </a:bodyPr>
          <a:lstStyle/>
          <a:p>
            <a:pPr indent="0" lvl="0" marL="0" marR="0" rtl="0" algn="l">
              <a:spcBef>
                <a:spcPts val="0"/>
              </a:spcBef>
              <a:spcAft>
                <a:spcPts val="0"/>
              </a:spcAft>
              <a:buNone/>
            </a:pPr>
            <a:r>
              <a:t/>
            </a:r>
            <a:endParaRPr sz="2100">
              <a:solidFill>
                <a:schemeClr val="dk1"/>
              </a:solidFill>
              <a:latin typeface="Calibri"/>
              <a:ea typeface="Calibri"/>
              <a:cs typeface="Calibri"/>
              <a:sym typeface="Calibri"/>
            </a:endParaRPr>
          </a:p>
        </p:txBody>
      </p:sp>
      <p:grpSp>
        <p:nvGrpSpPr>
          <p:cNvPr id="263" name="Google Shape;263;p20"/>
          <p:cNvGrpSpPr/>
          <p:nvPr/>
        </p:nvGrpSpPr>
        <p:grpSpPr>
          <a:xfrm>
            <a:off x="6778266" y="2010895"/>
            <a:ext cx="4905587" cy="3108406"/>
            <a:chOff x="5878124" y="926198"/>
            <a:chExt cx="6065997" cy="3108406"/>
          </a:xfrm>
        </p:grpSpPr>
        <p:sp>
          <p:nvSpPr>
            <p:cNvPr id="264" name="Google Shape;264;p20"/>
            <p:cNvSpPr/>
            <p:nvPr/>
          </p:nvSpPr>
          <p:spPr>
            <a:xfrm>
              <a:off x="6007946" y="1356948"/>
              <a:ext cx="5830129" cy="2677656"/>
            </a:xfrm>
            <a:prstGeom prst="rect">
              <a:avLst/>
            </a:prstGeom>
            <a:noFill/>
            <a:ln>
              <a:noFill/>
            </a:ln>
          </p:spPr>
          <p:txBody>
            <a:bodyPr anchorCtr="0" anchor="t" bIns="45700" lIns="91425" spcFirstLastPara="1" rIns="91425" wrap="square" tIns="45700">
              <a:spAutoFit/>
            </a:bodyPr>
            <a:lstStyle/>
            <a:p>
              <a:pPr indent="-342900" lvl="0" marL="342900" marR="5080" rtl="0" algn="l">
                <a:spcBef>
                  <a:spcPts val="0"/>
                </a:spcBef>
                <a:spcAft>
                  <a:spcPts val="0"/>
                </a:spcAft>
                <a:buClr>
                  <a:schemeClr val="dk1"/>
                </a:buClr>
                <a:buSzPts val="1600"/>
                <a:buFont typeface="Arial"/>
                <a:buChar char="•"/>
              </a:pPr>
              <a:r>
                <a:rPr lang="en-US" sz="1600">
                  <a:solidFill>
                    <a:schemeClr val="dk1"/>
                  </a:solidFill>
                  <a:latin typeface="Arial"/>
                  <a:ea typeface="Arial"/>
                  <a:cs typeface="Arial"/>
                  <a:sym typeface="Arial"/>
                </a:rPr>
                <a:t>Functionally identical to the Digital SAT</a:t>
              </a:r>
              <a:r>
                <a:rPr baseline="30000" lang="en-US" sz="1600">
                  <a:solidFill>
                    <a:schemeClr val="dk1"/>
                  </a:solidFill>
                  <a:latin typeface="Arial"/>
                  <a:ea typeface="Arial"/>
                  <a:cs typeface="Arial"/>
                  <a:sym typeface="Arial"/>
                </a:rPr>
                <a:t>®</a:t>
              </a:r>
              <a:endParaRPr sz="1600">
                <a:solidFill>
                  <a:schemeClr val="dk1"/>
                </a:solidFill>
                <a:latin typeface="Arial"/>
                <a:ea typeface="Arial"/>
                <a:cs typeface="Arial"/>
                <a:sym typeface="Arial"/>
              </a:endParaRPr>
            </a:p>
            <a:p>
              <a:pPr indent="0" lvl="0" marL="0" marR="5080" rtl="0" algn="l">
                <a:spcBef>
                  <a:spcPts val="0"/>
                </a:spcBef>
                <a:spcAft>
                  <a:spcPts val="0"/>
                </a:spcAft>
                <a:buNone/>
              </a:pPr>
              <a:r>
                <a:t/>
              </a:r>
              <a:endParaRPr sz="800">
                <a:solidFill>
                  <a:schemeClr val="dk1"/>
                </a:solidFill>
                <a:latin typeface="Arial"/>
                <a:ea typeface="Arial"/>
                <a:cs typeface="Arial"/>
                <a:sym typeface="Arial"/>
              </a:endParaRPr>
            </a:p>
            <a:p>
              <a:pPr indent="-342900" lvl="0" marL="342900" marR="5080" rtl="0" algn="l">
                <a:spcBef>
                  <a:spcPts val="0"/>
                </a:spcBef>
                <a:spcAft>
                  <a:spcPts val="0"/>
                </a:spcAft>
                <a:buClr>
                  <a:schemeClr val="dk1"/>
                </a:buClr>
                <a:buSzPts val="1600"/>
                <a:buFont typeface="Arial"/>
                <a:buChar char="•"/>
              </a:pPr>
              <a:r>
                <a:rPr lang="en-US" sz="1600">
                  <a:solidFill>
                    <a:schemeClr val="dk1"/>
                  </a:solidFill>
                  <a:latin typeface="Arial"/>
                  <a:ea typeface="Arial"/>
                  <a:cs typeface="Arial"/>
                  <a:sym typeface="Arial"/>
                </a:rPr>
                <a:t>Used as part of the National Merit Scholarship Competition</a:t>
              </a:r>
              <a:endParaRPr sz="1600">
                <a:solidFill>
                  <a:schemeClr val="dk1"/>
                </a:solidFill>
                <a:latin typeface="Arial"/>
                <a:ea typeface="Arial"/>
                <a:cs typeface="Arial"/>
                <a:sym typeface="Arial"/>
              </a:endParaRPr>
            </a:p>
            <a:p>
              <a:pPr indent="0" lvl="0" marL="0" marR="5080" rtl="0" algn="l">
                <a:spcBef>
                  <a:spcPts val="0"/>
                </a:spcBef>
                <a:spcAft>
                  <a:spcPts val="0"/>
                </a:spcAft>
                <a:buNone/>
              </a:pPr>
              <a:r>
                <a:t/>
              </a:r>
              <a:endParaRPr sz="800">
                <a:solidFill>
                  <a:schemeClr val="dk1"/>
                </a:solidFill>
                <a:latin typeface="Arial"/>
                <a:ea typeface="Arial"/>
                <a:cs typeface="Arial"/>
                <a:sym typeface="Arial"/>
              </a:endParaRPr>
            </a:p>
            <a:p>
              <a:pPr indent="-342900" lvl="0" marL="342900" marR="5080" rtl="0" algn="l">
                <a:spcBef>
                  <a:spcPts val="0"/>
                </a:spcBef>
                <a:spcAft>
                  <a:spcPts val="0"/>
                </a:spcAft>
                <a:buClr>
                  <a:schemeClr val="dk1"/>
                </a:buClr>
                <a:buSzPts val="1600"/>
                <a:buFont typeface="Arial"/>
                <a:buChar char="•"/>
              </a:pPr>
              <a:r>
                <a:rPr lang="en-US" sz="1600">
                  <a:solidFill>
                    <a:schemeClr val="dk1"/>
                  </a:solidFill>
                  <a:latin typeface="Arial"/>
                  <a:ea typeface="Arial"/>
                  <a:cs typeface="Arial"/>
                  <a:sym typeface="Arial"/>
                </a:rPr>
                <a:t>New scoring methodology not yet finalized or published – expected Spring 2023</a:t>
              </a:r>
              <a:endParaRPr/>
            </a:p>
            <a:p>
              <a:pPr indent="-241300" lvl="0" marL="342900" marR="5080" rtl="0" algn="l">
                <a:spcBef>
                  <a:spcPts val="0"/>
                </a:spcBef>
                <a:spcAft>
                  <a:spcPts val="0"/>
                </a:spcAft>
                <a:buClr>
                  <a:schemeClr val="dk1"/>
                </a:buClr>
                <a:buSzPts val="1600"/>
                <a:buFont typeface="Arial"/>
                <a:buNone/>
              </a:pPr>
              <a:r>
                <a:t/>
              </a:r>
              <a:endParaRPr sz="1600">
                <a:solidFill>
                  <a:schemeClr val="dk1"/>
                </a:solidFill>
                <a:latin typeface="Arial"/>
                <a:ea typeface="Arial"/>
                <a:cs typeface="Arial"/>
                <a:sym typeface="Arial"/>
              </a:endParaRPr>
            </a:p>
            <a:p>
              <a:pPr indent="-342900" lvl="0" marL="342900" marR="5080" rtl="0" algn="l">
                <a:spcBef>
                  <a:spcPts val="0"/>
                </a:spcBef>
                <a:spcAft>
                  <a:spcPts val="0"/>
                </a:spcAft>
                <a:buClr>
                  <a:schemeClr val="dk1"/>
                </a:buClr>
                <a:buSzPts val="1600"/>
                <a:buFont typeface="Arial"/>
                <a:buChar char="•"/>
              </a:pPr>
              <a:r>
                <a:rPr lang="en-US" sz="1600">
                  <a:solidFill>
                    <a:schemeClr val="dk1"/>
                  </a:solidFill>
                  <a:latin typeface="Arial"/>
                  <a:ea typeface="Arial"/>
                  <a:cs typeface="Arial"/>
                  <a:sym typeface="Arial"/>
                </a:rPr>
                <a:t>College Board has not yet released a practice digital PSAT</a:t>
              </a:r>
              <a:r>
                <a:rPr baseline="30000" lang="en-US" sz="1600">
                  <a:solidFill>
                    <a:schemeClr val="dk1"/>
                  </a:solidFill>
                  <a:latin typeface="Arial"/>
                  <a:ea typeface="Arial"/>
                  <a:cs typeface="Arial"/>
                  <a:sym typeface="Arial"/>
                </a:rPr>
                <a:t>®</a:t>
              </a:r>
              <a:r>
                <a:rPr lang="en-US" sz="1600">
                  <a:solidFill>
                    <a:schemeClr val="dk1"/>
                  </a:solidFill>
                  <a:latin typeface="Arial"/>
                  <a:ea typeface="Arial"/>
                  <a:cs typeface="Arial"/>
                  <a:sym typeface="Arial"/>
                </a:rPr>
                <a:t>, but the 4 available digital SAT</a:t>
              </a:r>
              <a:r>
                <a:rPr baseline="30000" lang="en-US" sz="1600">
                  <a:solidFill>
                    <a:schemeClr val="dk1"/>
                  </a:solidFill>
                  <a:latin typeface="Arial"/>
                  <a:ea typeface="Arial"/>
                  <a:cs typeface="Arial"/>
                  <a:sym typeface="Arial"/>
                </a:rPr>
                <a:t>®</a:t>
              </a:r>
              <a:r>
                <a:rPr lang="en-US" sz="1600">
                  <a:solidFill>
                    <a:schemeClr val="dk1"/>
                  </a:solidFill>
                  <a:latin typeface="Arial"/>
                  <a:ea typeface="Arial"/>
                  <a:cs typeface="Arial"/>
                  <a:sym typeface="Arial"/>
                </a:rPr>
                <a:t> practice tests will work great</a:t>
              </a:r>
              <a:endParaRPr/>
            </a:p>
            <a:p>
              <a:pPr indent="0" lvl="0" marL="0" marR="5080" rtl="0" algn="l">
                <a:spcBef>
                  <a:spcPts val="0"/>
                </a:spcBef>
                <a:spcAft>
                  <a:spcPts val="0"/>
                </a:spcAft>
                <a:buNone/>
              </a:pPr>
              <a:r>
                <a:t/>
              </a:r>
              <a:endParaRPr sz="800">
                <a:solidFill>
                  <a:schemeClr val="dk1"/>
                </a:solidFill>
                <a:latin typeface="Arial"/>
                <a:ea typeface="Arial"/>
                <a:cs typeface="Arial"/>
                <a:sym typeface="Arial"/>
              </a:endParaRPr>
            </a:p>
          </p:txBody>
        </p:sp>
        <p:sp>
          <p:nvSpPr>
            <p:cNvPr id="265" name="Google Shape;265;p20"/>
            <p:cNvSpPr txBox="1"/>
            <p:nvPr/>
          </p:nvSpPr>
          <p:spPr>
            <a:xfrm>
              <a:off x="5878124" y="926198"/>
              <a:ext cx="6065997" cy="523220"/>
            </a:xfrm>
            <a:prstGeom prst="rect">
              <a:avLst/>
            </a:prstGeom>
            <a:noFill/>
            <a:ln>
              <a:noFill/>
            </a:ln>
          </p:spPr>
          <p:txBody>
            <a:bodyPr anchorCtr="0" anchor="t" bIns="45700" lIns="91425" spcFirstLastPara="1" rIns="91425" wrap="square" tIns="45700">
              <a:spAutoFit/>
            </a:bodyPr>
            <a:lstStyle/>
            <a:p>
              <a:pPr indent="0" lvl="0" marL="0" marR="0" rtl="0" algn="l">
                <a:spcBef>
                  <a:spcPts val="0"/>
                </a:spcBef>
                <a:spcAft>
                  <a:spcPts val="0"/>
                </a:spcAft>
                <a:buNone/>
              </a:pPr>
              <a:r>
                <a:t/>
              </a:r>
              <a:endParaRPr b="1" sz="2800">
                <a:solidFill>
                  <a:srgbClr val="C45427"/>
                </a:solidFill>
                <a:latin typeface="Arial"/>
                <a:ea typeface="Arial"/>
                <a:cs typeface="Arial"/>
                <a:sym typeface="Arial"/>
              </a:endParaRPr>
            </a:p>
          </p:txBody>
        </p:sp>
      </p:grpSp>
      <p:sp>
        <p:nvSpPr>
          <p:cNvPr id="266" name="Google Shape;266;p20"/>
          <p:cNvSpPr txBox="1"/>
          <p:nvPr/>
        </p:nvSpPr>
        <p:spPr>
          <a:xfrm>
            <a:off x="355232" y="479584"/>
            <a:ext cx="9912152" cy="523220"/>
          </a:xfrm>
          <a:prstGeom prst="rect">
            <a:avLst/>
          </a:prstGeom>
          <a:noFill/>
          <a:ln>
            <a:noFill/>
          </a:ln>
        </p:spPr>
        <p:txBody>
          <a:bodyPr anchorCtr="0" anchor="t" bIns="45700" lIns="91425" spcFirstLastPara="1" rIns="91425" wrap="square" tIns="45700">
            <a:spAutoFit/>
          </a:bodyPr>
          <a:lstStyle/>
          <a:p>
            <a:pPr indent="0" lvl="0" marL="0" marR="0" rtl="0" algn="l">
              <a:spcBef>
                <a:spcPts val="0"/>
              </a:spcBef>
              <a:spcAft>
                <a:spcPts val="0"/>
              </a:spcAft>
              <a:buNone/>
            </a:pPr>
            <a:r>
              <a:rPr b="0" lang="en-US" sz="2800">
                <a:solidFill>
                  <a:schemeClr val="dk1"/>
                </a:solidFill>
                <a:latin typeface="Arial"/>
                <a:ea typeface="Arial"/>
                <a:cs typeface="Arial"/>
                <a:sym typeface="Arial"/>
              </a:rPr>
              <a:t>What about the </a:t>
            </a:r>
            <a:r>
              <a:rPr b="1" lang="en-US" sz="2800">
                <a:solidFill>
                  <a:srgbClr val="C45427"/>
                </a:solidFill>
                <a:latin typeface="Arial"/>
                <a:ea typeface="Arial"/>
                <a:cs typeface="Arial"/>
                <a:sym typeface="Arial"/>
              </a:rPr>
              <a:t>Digital PSAT</a:t>
            </a:r>
            <a:r>
              <a:rPr b="1" baseline="30000" lang="en-US" sz="2800">
                <a:solidFill>
                  <a:srgbClr val="C45427"/>
                </a:solidFill>
                <a:latin typeface="Arial"/>
                <a:ea typeface="Arial"/>
                <a:cs typeface="Arial"/>
                <a:sym typeface="Arial"/>
              </a:rPr>
              <a:t>®</a:t>
            </a:r>
            <a:r>
              <a:rPr b="1" lang="en-US" sz="2800">
                <a:solidFill>
                  <a:srgbClr val="C45427"/>
                </a:solidFill>
                <a:latin typeface="Arial"/>
                <a:ea typeface="Arial"/>
                <a:cs typeface="Arial"/>
                <a:sym typeface="Arial"/>
              </a:rPr>
              <a:t>?</a:t>
            </a:r>
            <a:r>
              <a:rPr b="1" lang="en-US" sz="2800">
                <a:solidFill>
                  <a:schemeClr val="dk1"/>
                </a:solidFill>
                <a:latin typeface="Arial"/>
                <a:ea typeface="Arial"/>
                <a:cs typeface="Arial"/>
                <a:sym typeface="Arial"/>
              </a:rPr>
              <a:t> </a:t>
            </a:r>
            <a:endParaRPr b="1" sz="2800">
              <a:solidFill>
                <a:srgbClr val="C45427"/>
              </a:solidFill>
              <a:latin typeface="Arial"/>
              <a:ea typeface="Arial"/>
              <a:cs typeface="Arial"/>
              <a:sym typeface="Arial"/>
            </a:endParaRPr>
          </a:p>
        </p:txBody>
      </p:sp>
    </p:spTree>
  </p:cSld>
  <p:clrMapOvr>
    <a:masterClrMapping/>
  </p:clrMapOvr>
</p:sld>
</file>

<file path=ppt/slides/slide21.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270" name="Shape 270"/>
        <p:cNvGrpSpPr/>
        <p:nvPr/>
      </p:nvGrpSpPr>
      <p:grpSpPr>
        <a:xfrm>
          <a:off x="0" y="0"/>
          <a:ext cx="0" cy="0"/>
          <a:chOff x="0" y="0"/>
          <a:chExt cx="0" cy="0"/>
        </a:xfrm>
      </p:grpSpPr>
      <p:grpSp>
        <p:nvGrpSpPr>
          <p:cNvPr id="271" name="Google Shape;271;p21"/>
          <p:cNvGrpSpPr/>
          <p:nvPr/>
        </p:nvGrpSpPr>
        <p:grpSpPr>
          <a:xfrm>
            <a:off x="0" y="-12869"/>
            <a:ext cx="12198350" cy="6877456"/>
            <a:chOff x="0" y="-12869"/>
            <a:chExt cx="12198350" cy="6877456"/>
          </a:xfrm>
        </p:grpSpPr>
        <p:pic>
          <p:nvPicPr>
            <p:cNvPr id="272" name="Google Shape;272;p21"/>
            <p:cNvPicPr preferRelativeResize="0"/>
            <p:nvPr/>
          </p:nvPicPr>
          <p:blipFill rotWithShape="1">
            <a:blip r:embed="rId3">
              <a:alphaModFix/>
            </a:blip>
            <a:srcRect b="0" l="0" r="0" t="0"/>
            <a:stretch/>
          </p:blipFill>
          <p:spPr>
            <a:xfrm>
              <a:off x="4276639" y="-12869"/>
              <a:ext cx="7921711" cy="6877456"/>
            </a:xfrm>
            <a:prstGeom prst="rect">
              <a:avLst/>
            </a:prstGeom>
            <a:noFill/>
            <a:ln>
              <a:noFill/>
            </a:ln>
          </p:spPr>
        </p:pic>
        <p:sp>
          <p:nvSpPr>
            <p:cNvPr id="273" name="Google Shape;273;p21"/>
            <p:cNvSpPr/>
            <p:nvPr/>
          </p:nvSpPr>
          <p:spPr>
            <a:xfrm flipH="1">
              <a:off x="0" y="-12868"/>
              <a:ext cx="6133575" cy="6877455"/>
            </a:xfrm>
            <a:prstGeom prst="parallelogram">
              <a:avLst>
                <a:gd fmla="val 25000" name="adj"/>
              </a:avLst>
            </a:prstGeom>
            <a:solidFill>
              <a:schemeClr val="lt1"/>
            </a:solidFill>
            <a:ln>
              <a:noFill/>
            </a:ln>
          </p:spPr>
          <p:txBody>
            <a:bodyPr anchorCtr="0" anchor="ctr" bIns="45700" lIns="91425" spcFirstLastPara="1" rIns="91425" wrap="square" tIns="45700">
              <a:noAutofit/>
            </a:bodyPr>
            <a:lstStyle/>
            <a:p>
              <a:pPr indent="0" lvl="0" marL="0" marR="0" rtl="0" algn="ctr">
                <a:spcBef>
                  <a:spcPts val="0"/>
                </a:spcBef>
                <a:spcAft>
                  <a:spcPts val="0"/>
                </a:spcAft>
                <a:buNone/>
              </a:pPr>
              <a:r>
                <a:t/>
              </a:r>
              <a:endParaRPr sz="2100">
                <a:solidFill>
                  <a:schemeClr val="lt1"/>
                </a:solidFill>
                <a:latin typeface="Calibri"/>
                <a:ea typeface="Calibri"/>
                <a:cs typeface="Calibri"/>
                <a:sym typeface="Calibri"/>
              </a:endParaRPr>
            </a:p>
          </p:txBody>
        </p:sp>
      </p:grpSp>
      <p:sp>
        <p:nvSpPr>
          <p:cNvPr id="274" name="Google Shape;274;p21"/>
          <p:cNvSpPr txBox="1"/>
          <p:nvPr/>
        </p:nvSpPr>
        <p:spPr>
          <a:xfrm>
            <a:off x="952500" y="3149600"/>
            <a:ext cx="184666" cy="415498"/>
          </a:xfrm>
          <a:prstGeom prst="rect">
            <a:avLst/>
          </a:prstGeom>
          <a:noFill/>
          <a:ln>
            <a:noFill/>
          </a:ln>
        </p:spPr>
        <p:txBody>
          <a:bodyPr anchorCtr="0" anchor="t" bIns="45700" lIns="91425" spcFirstLastPara="1" rIns="91425" wrap="square" tIns="45700">
            <a:spAutoFit/>
          </a:bodyPr>
          <a:lstStyle/>
          <a:p>
            <a:pPr indent="0" lvl="0" marL="0" marR="0" rtl="0" algn="l">
              <a:spcBef>
                <a:spcPts val="0"/>
              </a:spcBef>
              <a:spcAft>
                <a:spcPts val="0"/>
              </a:spcAft>
              <a:buNone/>
            </a:pPr>
            <a:r>
              <a:t/>
            </a:r>
            <a:endParaRPr sz="2100">
              <a:solidFill>
                <a:schemeClr val="dk1"/>
              </a:solidFill>
              <a:latin typeface="Calibri"/>
              <a:ea typeface="Calibri"/>
              <a:cs typeface="Calibri"/>
              <a:sym typeface="Calibri"/>
            </a:endParaRPr>
          </a:p>
        </p:txBody>
      </p:sp>
      <p:cxnSp>
        <p:nvCxnSpPr>
          <p:cNvPr id="275" name="Google Shape;275;p21"/>
          <p:cNvCxnSpPr/>
          <p:nvPr/>
        </p:nvCxnSpPr>
        <p:spPr>
          <a:xfrm>
            <a:off x="569843" y="4004727"/>
            <a:ext cx="4921899" cy="0"/>
          </a:xfrm>
          <a:prstGeom prst="straightConnector1">
            <a:avLst/>
          </a:prstGeom>
          <a:noFill/>
          <a:ln cap="flat" cmpd="sng" w="38100">
            <a:solidFill>
              <a:srgbClr val="C45427"/>
            </a:solidFill>
            <a:prstDash val="solid"/>
            <a:round/>
            <a:headEnd len="sm" w="sm" type="none"/>
            <a:tailEnd len="sm" w="sm" type="none"/>
          </a:ln>
        </p:spPr>
      </p:cxnSp>
      <p:sp>
        <p:nvSpPr>
          <p:cNvPr id="276" name="Google Shape;276;p21"/>
          <p:cNvSpPr/>
          <p:nvPr/>
        </p:nvSpPr>
        <p:spPr>
          <a:xfrm>
            <a:off x="455313" y="4117864"/>
            <a:ext cx="4179031" cy="785343"/>
          </a:xfrm>
          <a:prstGeom prst="rect">
            <a:avLst/>
          </a:prstGeom>
          <a:noFill/>
          <a:ln>
            <a:noFill/>
          </a:ln>
        </p:spPr>
        <p:txBody>
          <a:bodyPr anchorCtr="0" anchor="t" bIns="45700" lIns="91425" spcFirstLastPara="1" rIns="91425" wrap="square" tIns="45700">
            <a:spAutoFit/>
          </a:bodyPr>
          <a:lstStyle/>
          <a:p>
            <a:pPr indent="0" lvl="0" marL="0" marR="0" rtl="0" algn="l">
              <a:lnSpc>
                <a:spcPct val="150000"/>
              </a:lnSpc>
              <a:spcBef>
                <a:spcPts val="0"/>
              </a:spcBef>
              <a:spcAft>
                <a:spcPts val="0"/>
              </a:spcAft>
              <a:buNone/>
            </a:pPr>
            <a:r>
              <a:rPr lang="en-US" sz="1600">
                <a:solidFill>
                  <a:srgbClr val="3F3F3F"/>
                </a:solidFill>
                <a:latin typeface="Arial"/>
                <a:ea typeface="Arial"/>
                <a:cs typeface="Arial"/>
                <a:sym typeface="Arial"/>
              </a:rPr>
              <a:t>The new Digital </a:t>
            </a:r>
            <a:r>
              <a:rPr lang="en-US" sz="1600">
                <a:solidFill>
                  <a:schemeClr val="dk1"/>
                </a:solidFill>
                <a:latin typeface="Arial"/>
                <a:ea typeface="Arial"/>
                <a:cs typeface="Arial"/>
                <a:sym typeface="Arial"/>
              </a:rPr>
              <a:t>SAT</a:t>
            </a:r>
            <a:r>
              <a:rPr b="1" baseline="30000" lang="en-US" sz="1600">
                <a:solidFill>
                  <a:schemeClr val="dk1"/>
                </a:solidFill>
                <a:latin typeface="Arial"/>
                <a:ea typeface="Arial"/>
                <a:cs typeface="Arial"/>
                <a:sym typeface="Arial"/>
              </a:rPr>
              <a:t>®</a:t>
            </a:r>
            <a:r>
              <a:rPr lang="en-US" sz="1600">
                <a:solidFill>
                  <a:schemeClr val="dk1"/>
                </a:solidFill>
                <a:latin typeface="Arial"/>
                <a:ea typeface="Arial"/>
                <a:cs typeface="Arial"/>
                <a:sym typeface="Arial"/>
              </a:rPr>
              <a:t> and PSAT</a:t>
            </a:r>
            <a:r>
              <a:rPr b="1" baseline="30000" lang="en-US" sz="1600">
                <a:solidFill>
                  <a:schemeClr val="dk1"/>
                </a:solidFill>
                <a:latin typeface="Arial"/>
                <a:ea typeface="Arial"/>
                <a:cs typeface="Arial"/>
                <a:sym typeface="Arial"/>
              </a:rPr>
              <a:t>®</a:t>
            </a:r>
            <a:r>
              <a:rPr lang="en-US" sz="1600">
                <a:solidFill>
                  <a:srgbClr val="3F3F3F"/>
                </a:solidFill>
                <a:latin typeface="Arial"/>
                <a:ea typeface="Arial"/>
                <a:cs typeface="Arial"/>
                <a:sym typeface="Arial"/>
              </a:rPr>
              <a:t> will require students to prepare differently</a:t>
            </a:r>
            <a:endParaRPr/>
          </a:p>
        </p:txBody>
      </p:sp>
      <p:sp>
        <p:nvSpPr>
          <p:cNvPr id="277" name="Google Shape;277;p21"/>
          <p:cNvSpPr txBox="1"/>
          <p:nvPr/>
        </p:nvSpPr>
        <p:spPr>
          <a:xfrm>
            <a:off x="455314" y="3357349"/>
            <a:ext cx="5036428" cy="415498"/>
          </a:xfrm>
          <a:prstGeom prst="rect">
            <a:avLst/>
          </a:prstGeom>
          <a:noFill/>
          <a:ln>
            <a:noFill/>
          </a:ln>
        </p:spPr>
        <p:txBody>
          <a:bodyPr anchorCtr="0" anchor="ctr" bIns="45700" lIns="91425" spcFirstLastPara="1" rIns="91425" wrap="square" tIns="45700">
            <a:noAutofit/>
          </a:bodyPr>
          <a:lstStyle/>
          <a:p>
            <a:pPr indent="0" lvl="0" marL="0" marR="0" rtl="0" algn="l">
              <a:spcBef>
                <a:spcPts val="0"/>
              </a:spcBef>
              <a:spcAft>
                <a:spcPts val="0"/>
              </a:spcAft>
              <a:buNone/>
            </a:pPr>
            <a:r>
              <a:rPr b="0" lang="en-US" sz="4400">
                <a:solidFill>
                  <a:schemeClr val="dk1"/>
                </a:solidFill>
                <a:latin typeface="Arial"/>
                <a:ea typeface="Arial"/>
                <a:cs typeface="Arial"/>
                <a:sym typeface="Arial"/>
              </a:rPr>
              <a:t>Key Point </a:t>
            </a:r>
            <a:r>
              <a:rPr b="1" lang="en-US" sz="4400">
                <a:solidFill>
                  <a:srgbClr val="C45427"/>
                </a:solidFill>
                <a:latin typeface="Arial"/>
                <a:ea typeface="Arial"/>
                <a:cs typeface="Arial"/>
                <a:sym typeface="Arial"/>
              </a:rPr>
              <a:t>#4</a:t>
            </a:r>
            <a:endParaRPr/>
          </a:p>
        </p:txBody>
      </p:sp>
      <p:sp>
        <p:nvSpPr>
          <p:cNvPr id="278" name="Google Shape;278;p21"/>
          <p:cNvSpPr/>
          <p:nvPr/>
        </p:nvSpPr>
        <p:spPr>
          <a:xfrm>
            <a:off x="123421" y="6483171"/>
            <a:ext cx="4811675" cy="369283"/>
          </a:xfrm>
          <a:prstGeom prst="rect">
            <a:avLst/>
          </a:prstGeom>
          <a:noFill/>
          <a:ln>
            <a:noFill/>
          </a:ln>
        </p:spPr>
        <p:txBody>
          <a:bodyPr anchorCtr="0" anchor="t" bIns="45675" lIns="91375" spcFirstLastPara="1" rIns="91375" wrap="square" tIns="45675">
            <a:spAutoFit/>
          </a:bodyPr>
          <a:lstStyle/>
          <a:p>
            <a:pPr indent="0" lvl="0" marL="0" marR="0" rtl="0" algn="l">
              <a:spcBef>
                <a:spcPts val="0"/>
              </a:spcBef>
              <a:spcAft>
                <a:spcPts val="0"/>
              </a:spcAft>
              <a:buNone/>
            </a:pPr>
            <a:r>
              <a:rPr i="1" lang="en-US" sz="900">
                <a:solidFill>
                  <a:srgbClr val="A5A5A5"/>
                </a:solidFill>
                <a:latin typeface="Calibri"/>
                <a:ea typeface="Calibri"/>
                <a:cs typeface="Calibri"/>
                <a:sym typeface="Calibri"/>
              </a:rPr>
              <a:t>SAT® , PSAT®, and AP® are trademarks owned by the College Board, and ACT® is a trademark of  ACT, Inc. which are not affiliated with, and do not endorse, Revolution Prep, LLC. </a:t>
            </a:r>
            <a:endParaRPr/>
          </a:p>
        </p:txBody>
      </p:sp>
    </p:spTree>
  </p:cSld>
  <p:clrMapOvr>
    <a:masterClrMapping/>
  </p:clrMapOvr>
</p:sld>
</file>

<file path=ppt/slides/slide22.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283" name="Shape 283"/>
        <p:cNvGrpSpPr/>
        <p:nvPr/>
      </p:nvGrpSpPr>
      <p:grpSpPr>
        <a:xfrm>
          <a:off x="0" y="0"/>
          <a:ext cx="0" cy="0"/>
          <a:chOff x="0" y="0"/>
          <a:chExt cx="0" cy="0"/>
        </a:xfrm>
      </p:grpSpPr>
      <p:cxnSp>
        <p:nvCxnSpPr>
          <p:cNvPr id="284" name="Google Shape;284;p22"/>
          <p:cNvCxnSpPr/>
          <p:nvPr/>
        </p:nvCxnSpPr>
        <p:spPr>
          <a:xfrm>
            <a:off x="3277976" y="434797"/>
            <a:ext cx="0" cy="5988406"/>
          </a:xfrm>
          <a:prstGeom prst="straightConnector1">
            <a:avLst/>
          </a:prstGeom>
          <a:noFill/>
          <a:ln cap="flat" cmpd="sng" w="12700">
            <a:solidFill>
              <a:srgbClr val="A5A5A5"/>
            </a:solidFill>
            <a:prstDash val="solid"/>
            <a:round/>
            <a:headEnd len="sm" w="sm" type="none"/>
            <a:tailEnd len="sm" w="sm" type="none"/>
          </a:ln>
        </p:spPr>
      </p:cxnSp>
      <p:sp>
        <p:nvSpPr>
          <p:cNvPr id="285" name="Google Shape;285;p22"/>
          <p:cNvSpPr txBox="1"/>
          <p:nvPr/>
        </p:nvSpPr>
        <p:spPr>
          <a:xfrm>
            <a:off x="437865" y="1971789"/>
            <a:ext cx="2306945" cy="3108543"/>
          </a:xfrm>
          <a:prstGeom prst="rect">
            <a:avLst/>
          </a:prstGeom>
          <a:noFill/>
          <a:ln>
            <a:noFill/>
          </a:ln>
        </p:spPr>
        <p:txBody>
          <a:bodyPr anchorCtr="0" anchor="t" bIns="45700" lIns="91425" spcFirstLastPara="1" rIns="91425" wrap="square" tIns="45700">
            <a:spAutoFit/>
          </a:bodyPr>
          <a:lstStyle/>
          <a:p>
            <a:pPr indent="0" lvl="0" marL="0" marR="0" rtl="0" algn="l">
              <a:spcBef>
                <a:spcPts val="0"/>
              </a:spcBef>
              <a:spcAft>
                <a:spcPts val="0"/>
              </a:spcAft>
              <a:buNone/>
            </a:pPr>
            <a:r>
              <a:rPr b="0" lang="en-US" sz="2800">
                <a:solidFill>
                  <a:schemeClr val="dk1"/>
                </a:solidFill>
                <a:latin typeface="Arial"/>
                <a:ea typeface="Arial"/>
                <a:cs typeface="Arial"/>
                <a:sym typeface="Arial"/>
              </a:rPr>
              <a:t>On an </a:t>
            </a:r>
            <a:r>
              <a:rPr b="1" lang="en-US" sz="2800">
                <a:solidFill>
                  <a:srgbClr val="C45427"/>
                </a:solidFill>
                <a:latin typeface="Arial"/>
                <a:ea typeface="Arial"/>
                <a:cs typeface="Arial"/>
                <a:sym typeface="Arial"/>
              </a:rPr>
              <a:t>adaptive test, </a:t>
            </a:r>
            <a:r>
              <a:rPr b="0" lang="en-US" sz="2800">
                <a:solidFill>
                  <a:schemeClr val="dk1"/>
                </a:solidFill>
                <a:latin typeface="Arial"/>
                <a:ea typeface="Arial"/>
                <a:cs typeface="Arial"/>
                <a:sym typeface="Arial"/>
              </a:rPr>
              <a:t>how well you do </a:t>
            </a:r>
            <a:r>
              <a:rPr b="0" lang="en-US" sz="2800" u="sng">
                <a:solidFill>
                  <a:schemeClr val="dk1"/>
                </a:solidFill>
                <a:latin typeface="Arial"/>
                <a:ea typeface="Arial"/>
                <a:cs typeface="Arial"/>
                <a:sym typeface="Arial"/>
              </a:rPr>
              <a:t>changes</a:t>
            </a:r>
            <a:r>
              <a:rPr b="0" lang="en-US" sz="2800">
                <a:solidFill>
                  <a:schemeClr val="dk1"/>
                </a:solidFill>
                <a:latin typeface="Arial"/>
                <a:ea typeface="Arial"/>
                <a:cs typeface="Arial"/>
                <a:sym typeface="Arial"/>
              </a:rPr>
              <a:t> the questions you’re given:</a:t>
            </a:r>
            <a:endParaRPr sz="2800">
              <a:solidFill>
                <a:schemeClr val="dk1"/>
              </a:solidFill>
              <a:latin typeface="Arial"/>
              <a:ea typeface="Arial"/>
              <a:cs typeface="Arial"/>
              <a:sym typeface="Arial"/>
            </a:endParaRPr>
          </a:p>
        </p:txBody>
      </p:sp>
      <p:sp>
        <p:nvSpPr>
          <p:cNvPr id="286" name="Google Shape;286;p22"/>
          <p:cNvSpPr txBox="1"/>
          <p:nvPr/>
        </p:nvSpPr>
        <p:spPr>
          <a:xfrm>
            <a:off x="4458798" y="593294"/>
            <a:ext cx="1436452" cy="412687"/>
          </a:xfrm>
          <a:prstGeom prst="rect">
            <a:avLst/>
          </a:prstGeom>
          <a:solidFill>
            <a:srgbClr val="EF8535"/>
          </a:solidFill>
          <a:ln>
            <a:noFill/>
          </a:ln>
        </p:spPr>
        <p:txBody>
          <a:bodyPr anchorCtr="0" anchor="ctr" bIns="45700" lIns="91425" spcFirstLastPara="1" rIns="91425" wrap="square" tIns="45700">
            <a:noAutofit/>
          </a:bodyPr>
          <a:lstStyle/>
          <a:p>
            <a:pPr indent="0" lvl="0" marL="0" marR="0" rtl="0" algn="ctr">
              <a:spcBef>
                <a:spcPts val="0"/>
              </a:spcBef>
              <a:spcAft>
                <a:spcPts val="0"/>
              </a:spcAft>
              <a:buNone/>
            </a:pPr>
            <a:r>
              <a:rPr b="1" lang="en-US" sz="1600">
                <a:solidFill>
                  <a:schemeClr val="lt1"/>
                </a:solidFill>
                <a:latin typeface="Arial"/>
                <a:ea typeface="Arial"/>
                <a:cs typeface="Arial"/>
                <a:sym typeface="Arial"/>
              </a:rPr>
              <a:t>Paper Test</a:t>
            </a:r>
            <a:endParaRPr/>
          </a:p>
        </p:txBody>
      </p:sp>
      <p:grpSp>
        <p:nvGrpSpPr>
          <p:cNvPr id="287" name="Google Shape;287;p22"/>
          <p:cNvGrpSpPr/>
          <p:nvPr/>
        </p:nvGrpSpPr>
        <p:grpSpPr>
          <a:xfrm>
            <a:off x="4458797" y="749077"/>
            <a:ext cx="7097129" cy="1397074"/>
            <a:chOff x="4930015" y="969464"/>
            <a:chExt cx="7097129" cy="1397074"/>
          </a:xfrm>
        </p:grpSpPr>
        <p:sp>
          <p:nvSpPr>
            <p:cNvPr id="288" name="Google Shape;288;p22"/>
            <p:cNvSpPr txBox="1"/>
            <p:nvPr/>
          </p:nvSpPr>
          <p:spPr>
            <a:xfrm>
              <a:off x="10334582" y="969464"/>
              <a:ext cx="1692562" cy="1397074"/>
            </a:xfrm>
            <a:prstGeom prst="rect">
              <a:avLst/>
            </a:prstGeom>
            <a:noFill/>
            <a:ln>
              <a:noFill/>
            </a:ln>
          </p:spPr>
          <p:txBody>
            <a:bodyPr anchorCtr="0" anchor="ctr" bIns="45700" lIns="91425" spcFirstLastPara="1" rIns="91425" wrap="square" tIns="45700">
              <a:noAutofit/>
            </a:bodyPr>
            <a:lstStyle/>
            <a:p>
              <a:pPr indent="0" lvl="0" marL="0" marR="0" rtl="0" algn="l">
                <a:spcBef>
                  <a:spcPts val="0"/>
                </a:spcBef>
                <a:spcAft>
                  <a:spcPts val="0"/>
                </a:spcAft>
                <a:buNone/>
              </a:pPr>
              <a:r>
                <a:rPr b="0" lang="en-US" sz="4400">
                  <a:solidFill>
                    <a:schemeClr val="dk1"/>
                  </a:solidFill>
                  <a:latin typeface="Arial"/>
                  <a:ea typeface="Arial"/>
                  <a:cs typeface="Arial"/>
                  <a:sym typeface="Arial"/>
                </a:rPr>
                <a:t>…</a:t>
              </a:r>
              <a:endParaRPr/>
            </a:p>
          </p:txBody>
        </p:sp>
        <p:grpSp>
          <p:nvGrpSpPr>
            <p:cNvPr id="289" name="Google Shape;289;p22"/>
            <p:cNvGrpSpPr/>
            <p:nvPr/>
          </p:nvGrpSpPr>
          <p:grpSpPr>
            <a:xfrm>
              <a:off x="4930015" y="1590579"/>
              <a:ext cx="5403925" cy="518983"/>
              <a:chOff x="3991232" y="177828"/>
              <a:chExt cx="5403925" cy="518983"/>
            </a:xfrm>
          </p:grpSpPr>
          <p:sp>
            <p:nvSpPr>
              <p:cNvPr id="290" name="Google Shape;290;p22"/>
              <p:cNvSpPr/>
              <p:nvPr/>
            </p:nvSpPr>
            <p:spPr>
              <a:xfrm>
                <a:off x="3991232" y="177828"/>
                <a:ext cx="1433384" cy="518983"/>
              </a:xfrm>
              <a:prstGeom prst="roundRect">
                <a:avLst>
                  <a:gd fmla="val 16667" name="adj"/>
                </a:avLst>
              </a:prstGeom>
              <a:solidFill>
                <a:srgbClr val="92CCDC"/>
              </a:solidFill>
              <a:ln>
                <a:noFill/>
              </a:ln>
            </p:spPr>
            <p:txBody>
              <a:bodyPr anchorCtr="0" anchor="ctr" bIns="45700" lIns="91425" spcFirstLastPara="1" rIns="91425" wrap="square" tIns="45700">
                <a:noAutofit/>
              </a:bodyPr>
              <a:lstStyle/>
              <a:p>
                <a:pPr indent="0" lvl="0" marL="0" marR="0" rtl="0" algn="ctr">
                  <a:spcBef>
                    <a:spcPts val="0"/>
                  </a:spcBef>
                  <a:spcAft>
                    <a:spcPts val="0"/>
                  </a:spcAft>
                  <a:buNone/>
                </a:pPr>
                <a:r>
                  <a:rPr lang="en-US" sz="1600">
                    <a:solidFill>
                      <a:schemeClr val="lt1"/>
                    </a:solidFill>
                    <a:latin typeface="Arial"/>
                    <a:ea typeface="Arial"/>
                    <a:cs typeface="Arial"/>
                    <a:sym typeface="Arial"/>
                  </a:rPr>
                  <a:t>Question 1</a:t>
                </a:r>
                <a:endParaRPr/>
              </a:p>
            </p:txBody>
          </p:sp>
          <p:sp>
            <p:nvSpPr>
              <p:cNvPr id="291" name="Google Shape;291;p22"/>
              <p:cNvSpPr/>
              <p:nvPr/>
            </p:nvSpPr>
            <p:spPr>
              <a:xfrm>
                <a:off x="5994569" y="177828"/>
                <a:ext cx="1433384" cy="518983"/>
              </a:xfrm>
              <a:prstGeom prst="roundRect">
                <a:avLst>
                  <a:gd fmla="val 16667" name="adj"/>
                </a:avLst>
              </a:prstGeom>
              <a:solidFill>
                <a:srgbClr val="92CCDC"/>
              </a:solidFill>
              <a:ln>
                <a:noFill/>
              </a:ln>
            </p:spPr>
            <p:txBody>
              <a:bodyPr anchorCtr="0" anchor="ctr" bIns="45700" lIns="91425" spcFirstLastPara="1" rIns="91425" wrap="square" tIns="45700">
                <a:noAutofit/>
              </a:bodyPr>
              <a:lstStyle/>
              <a:p>
                <a:pPr indent="0" lvl="0" marL="0" marR="0" rtl="0" algn="ctr">
                  <a:spcBef>
                    <a:spcPts val="0"/>
                  </a:spcBef>
                  <a:spcAft>
                    <a:spcPts val="0"/>
                  </a:spcAft>
                  <a:buNone/>
                </a:pPr>
                <a:r>
                  <a:rPr lang="en-US" sz="1600">
                    <a:solidFill>
                      <a:schemeClr val="lt1"/>
                    </a:solidFill>
                    <a:latin typeface="Arial"/>
                    <a:ea typeface="Arial"/>
                    <a:cs typeface="Arial"/>
                    <a:sym typeface="Arial"/>
                  </a:rPr>
                  <a:t>Question 2</a:t>
                </a:r>
                <a:endParaRPr/>
              </a:p>
            </p:txBody>
          </p:sp>
          <p:sp>
            <p:nvSpPr>
              <p:cNvPr id="292" name="Google Shape;292;p22"/>
              <p:cNvSpPr/>
              <p:nvPr/>
            </p:nvSpPr>
            <p:spPr>
              <a:xfrm>
                <a:off x="7961773" y="177828"/>
                <a:ext cx="1433384" cy="518983"/>
              </a:xfrm>
              <a:prstGeom prst="roundRect">
                <a:avLst>
                  <a:gd fmla="val 16667" name="adj"/>
                </a:avLst>
              </a:prstGeom>
              <a:solidFill>
                <a:srgbClr val="92CCDC"/>
              </a:solidFill>
              <a:ln>
                <a:noFill/>
              </a:ln>
            </p:spPr>
            <p:txBody>
              <a:bodyPr anchorCtr="0" anchor="ctr" bIns="45700" lIns="91425" spcFirstLastPara="1" rIns="91425" wrap="square" tIns="45700">
                <a:noAutofit/>
              </a:bodyPr>
              <a:lstStyle/>
              <a:p>
                <a:pPr indent="0" lvl="0" marL="0" marR="0" rtl="0" algn="ctr">
                  <a:spcBef>
                    <a:spcPts val="0"/>
                  </a:spcBef>
                  <a:spcAft>
                    <a:spcPts val="0"/>
                  </a:spcAft>
                  <a:buNone/>
                </a:pPr>
                <a:r>
                  <a:rPr lang="en-US" sz="1600">
                    <a:solidFill>
                      <a:schemeClr val="lt1"/>
                    </a:solidFill>
                    <a:latin typeface="Arial"/>
                    <a:ea typeface="Arial"/>
                    <a:cs typeface="Arial"/>
                    <a:sym typeface="Arial"/>
                  </a:rPr>
                  <a:t>Question 3</a:t>
                </a:r>
                <a:endParaRPr/>
              </a:p>
            </p:txBody>
          </p:sp>
          <p:cxnSp>
            <p:nvCxnSpPr>
              <p:cNvPr id="293" name="Google Shape;293;p22"/>
              <p:cNvCxnSpPr/>
              <p:nvPr/>
            </p:nvCxnSpPr>
            <p:spPr>
              <a:xfrm>
                <a:off x="5487942" y="437319"/>
                <a:ext cx="443301" cy="0"/>
              </a:xfrm>
              <a:prstGeom prst="straightConnector1">
                <a:avLst/>
              </a:prstGeom>
              <a:noFill/>
              <a:ln cap="flat" cmpd="sng" w="38100">
                <a:solidFill>
                  <a:schemeClr val="dk1"/>
                </a:solidFill>
                <a:prstDash val="solid"/>
                <a:round/>
                <a:headEnd len="sm" w="sm" type="none"/>
                <a:tailEnd len="med" w="med" type="triangle"/>
              </a:ln>
            </p:spPr>
          </p:cxnSp>
          <p:cxnSp>
            <p:nvCxnSpPr>
              <p:cNvPr id="294" name="Google Shape;294;p22"/>
              <p:cNvCxnSpPr/>
              <p:nvPr/>
            </p:nvCxnSpPr>
            <p:spPr>
              <a:xfrm>
                <a:off x="7482205" y="437319"/>
                <a:ext cx="443301" cy="0"/>
              </a:xfrm>
              <a:prstGeom prst="straightConnector1">
                <a:avLst/>
              </a:prstGeom>
              <a:noFill/>
              <a:ln cap="flat" cmpd="sng" w="38100">
                <a:solidFill>
                  <a:schemeClr val="dk1"/>
                </a:solidFill>
                <a:prstDash val="solid"/>
                <a:round/>
                <a:headEnd len="sm" w="sm" type="none"/>
                <a:tailEnd len="med" w="med" type="triangle"/>
              </a:ln>
            </p:spPr>
          </p:cxnSp>
        </p:grpSp>
      </p:grpSp>
      <p:grpSp>
        <p:nvGrpSpPr>
          <p:cNvPr id="295" name="Google Shape;295;p22"/>
          <p:cNvGrpSpPr/>
          <p:nvPr/>
        </p:nvGrpSpPr>
        <p:grpSpPr>
          <a:xfrm>
            <a:off x="4458797" y="2901402"/>
            <a:ext cx="7547141" cy="3460434"/>
            <a:chOff x="3365722" y="2992975"/>
            <a:chExt cx="7547141" cy="3460434"/>
          </a:xfrm>
        </p:grpSpPr>
        <p:sp>
          <p:nvSpPr>
            <p:cNvPr id="296" name="Google Shape;296;p22"/>
            <p:cNvSpPr txBox="1"/>
            <p:nvPr/>
          </p:nvSpPr>
          <p:spPr>
            <a:xfrm>
              <a:off x="3365722" y="2992975"/>
              <a:ext cx="4053646" cy="412687"/>
            </a:xfrm>
            <a:prstGeom prst="rect">
              <a:avLst/>
            </a:prstGeom>
            <a:solidFill>
              <a:srgbClr val="EF8535"/>
            </a:solidFill>
            <a:ln>
              <a:noFill/>
            </a:ln>
          </p:spPr>
          <p:txBody>
            <a:bodyPr anchorCtr="0" anchor="ctr" bIns="45700" lIns="91425" spcFirstLastPara="1" rIns="91425" wrap="square" tIns="45700">
              <a:noAutofit/>
            </a:bodyPr>
            <a:lstStyle/>
            <a:p>
              <a:pPr indent="0" lvl="0" marL="0" marR="0" rtl="0" algn="ctr">
                <a:spcBef>
                  <a:spcPts val="0"/>
                </a:spcBef>
                <a:spcAft>
                  <a:spcPts val="0"/>
                </a:spcAft>
                <a:buNone/>
              </a:pPr>
              <a:r>
                <a:rPr b="1" lang="en-US" sz="1600">
                  <a:solidFill>
                    <a:schemeClr val="lt1"/>
                  </a:solidFill>
                  <a:latin typeface="Arial"/>
                  <a:ea typeface="Arial"/>
                  <a:cs typeface="Arial"/>
                  <a:sym typeface="Arial"/>
                </a:rPr>
                <a:t>Digital Adaptive Test </a:t>
              </a:r>
              <a:r>
                <a:rPr b="0" lang="en-US" sz="1600">
                  <a:solidFill>
                    <a:schemeClr val="lt1"/>
                  </a:solidFill>
                  <a:latin typeface="Arial"/>
                  <a:ea typeface="Arial"/>
                  <a:cs typeface="Arial"/>
                  <a:sym typeface="Arial"/>
                </a:rPr>
                <a:t>(e.g. GRE, GMAT)</a:t>
              </a:r>
              <a:endParaRPr/>
            </a:p>
          </p:txBody>
        </p:sp>
        <p:grpSp>
          <p:nvGrpSpPr>
            <p:cNvPr id="297" name="Google Shape;297;p22"/>
            <p:cNvGrpSpPr/>
            <p:nvPr/>
          </p:nvGrpSpPr>
          <p:grpSpPr>
            <a:xfrm>
              <a:off x="3365722" y="3804548"/>
              <a:ext cx="7547141" cy="2648861"/>
              <a:chOff x="3415409" y="3594612"/>
              <a:chExt cx="7547141" cy="2648861"/>
            </a:xfrm>
          </p:grpSpPr>
          <p:sp>
            <p:nvSpPr>
              <p:cNvPr id="298" name="Google Shape;298;p22"/>
              <p:cNvSpPr/>
              <p:nvPr/>
            </p:nvSpPr>
            <p:spPr>
              <a:xfrm>
                <a:off x="3415409" y="4712030"/>
                <a:ext cx="1433384" cy="518983"/>
              </a:xfrm>
              <a:prstGeom prst="roundRect">
                <a:avLst>
                  <a:gd fmla="val 16667" name="adj"/>
                </a:avLst>
              </a:prstGeom>
              <a:solidFill>
                <a:srgbClr val="C45427"/>
              </a:solidFill>
              <a:ln>
                <a:noFill/>
              </a:ln>
            </p:spPr>
            <p:txBody>
              <a:bodyPr anchorCtr="0" anchor="ctr" bIns="45700" lIns="91425" spcFirstLastPara="1" rIns="91425" wrap="square" tIns="45700">
                <a:noAutofit/>
              </a:bodyPr>
              <a:lstStyle/>
              <a:p>
                <a:pPr indent="0" lvl="0" marL="0" marR="0" rtl="0" algn="ctr">
                  <a:spcBef>
                    <a:spcPts val="0"/>
                  </a:spcBef>
                  <a:spcAft>
                    <a:spcPts val="0"/>
                  </a:spcAft>
                  <a:buNone/>
                </a:pPr>
                <a:r>
                  <a:rPr lang="en-US" sz="1600">
                    <a:solidFill>
                      <a:schemeClr val="lt1"/>
                    </a:solidFill>
                    <a:latin typeface="Arial"/>
                    <a:ea typeface="Arial"/>
                    <a:cs typeface="Arial"/>
                    <a:sym typeface="Arial"/>
                  </a:rPr>
                  <a:t>Question 1</a:t>
                </a:r>
                <a:endParaRPr/>
              </a:p>
            </p:txBody>
          </p:sp>
          <p:cxnSp>
            <p:nvCxnSpPr>
              <p:cNvPr id="299" name="Google Shape;299;p22"/>
              <p:cNvCxnSpPr/>
              <p:nvPr/>
            </p:nvCxnSpPr>
            <p:spPr>
              <a:xfrm flipH="1" rot="10800000">
                <a:off x="4930015" y="4242986"/>
                <a:ext cx="529373" cy="484629"/>
              </a:xfrm>
              <a:prstGeom prst="straightConnector1">
                <a:avLst/>
              </a:prstGeom>
              <a:noFill/>
              <a:ln cap="flat" cmpd="sng" w="38100">
                <a:solidFill>
                  <a:schemeClr val="dk1"/>
                </a:solidFill>
                <a:prstDash val="solid"/>
                <a:round/>
                <a:headEnd len="sm" w="sm" type="none"/>
                <a:tailEnd len="med" w="med" type="triangle"/>
              </a:ln>
            </p:spPr>
          </p:cxnSp>
          <p:sp>
            <p:nvSpPr>
              <p:cNvPr id="300" name="Google Shape;300;p22"/>
              <p:cNvSpPr/>
              <p:nvPr/>
            </p:nvSpPr>
            <p:spPr>
              <a:xfrm>
                <a:off x="5538499" y="3983495"/>
                <a:ext cx="1433384" cy="518983"/>
              </a:xfrm>
              <a:prstGeom prst="roundRect">
                <a:avLst>
                  <a:gd fmla="val 16667" name="adj"/>
                </a:avLst>
              </a:prstGeom>
              <a:solidFill>
                <a:srgbClr val="C45427"/>
              </a:solidFill>
              <a:ln>
                <a:noFill/>
              </a:ln>
            </p:spPr>
            <p:txBody>
              <a:bodyPr anchorCtr="0" anchor="ctr" bIns="45700" lIns="91425" spcFirstLastPara="1" rIns="91425" wrap="square" tIns="45700">
                <a:noAutofit/>
              </a:bodyPr>
              <a:lstStyle/>
              <a:p>
                <a:pPr indent="0" lvl="0" marL="0" marR="0" rtl="0" algn="ctr">
                  <a:spcBef>
                    <a:spcPts val="0"/>
                  </a:spcBef>
                  <a:spcAft>
                    <a:spcPts val="0"/>
                  </a:spcAft>
                  <a:buNone/>
                </a:pPr>
                <a:r>
                  <a:rPr lang="en-US" sz="1600">
                    <a:solidFill>
                      <a:schemeClr val="lt1"/>
                    </a:solidFill>
                    <a:latin typeface="Arial"/>
                    <a:ea typeface="Arial"/>
                    <a:cs typeface="Arial"/>
                    <a:sym typeface="Arial"/>
                  </a:rPr>
                  <a:t>Question 2a</a:t>
                </a:r>
                <a:endParaRPr/>
              </a:p>
            </p:txBody>
          </p:sp>
          <p:sp>
            <p:nvSpPr>
              <p:cNvPr id="301" name="Google Shape;301;p22"/>
              <p:cNvSpPr/>
              <p:nvPr/>
            </p:nvSpPr>
            <p:spPr>
              <a:xfrm>
                <a:off x="5517479" y="5447183"/>
                <a:ext cx="1433384" cy="518983"/>
              </a:xfrm>
              <a:prstGeom prst="roundRect">
                <a:avLst>
                  <a:gd fmla="val 16667" name="adj"/>
                </a:avLst>
              </a:prstGeom>
              <a:solidFill>
                <a:srgbClr val="C45427"/>
              </a:solidFill>
              <a:ln>
                <a:noFill/>
              </a:ln>
            </p:spPr>
            <p:txBody>
              <a:bodyPr anchorCtr="0" anchor="ctr" bIns="45700" lIns="91425" spcFirstLastPara="1" rIns="91425" wrap="square" tIns="45700">
                <a:noAutofit/>
              </a:bodyPr>
              <a:lstStyle/>
              <a:p>
                <a:pPr indent="0" lvl="0" marL="0" marR="0" rtl="0" algn="ctr">
                  <a:spcBef>
                    <a:spcPts val="0"/>
                  </a:spcBef>
                  <a:spcAft>
                    <a:spcPts val="0"/>
                  </a:spcAft>
                  <a:buNone/>
                </a:pPr>
                <a:r>
                  <a:rPr lang="en-US" sz="1600">
                    <a:solidFill>
                      <a:schemeClr val="lt1"/>
                    </a:solidFill>
                    <a:latin typeface="Arial"/>
                    <a:ea typeface="Arial"/>
                    <a:cs typeface="Arial"/>
                    <a:sym typeface="Arial"/>
                  </a:rPr>
                  <a:t>Question 2b</a:t>
                </a:r>
                <a:endParaRPr/>
              </a:p>
            </p:txBody>
          </p:sp>
          <p:cxnSp>
            <p:nvCxnSpPr>
              <p:cNvPr id="302" name="Google Shape;302;p22"/>
              <p:cNvCxnSpPr/>
              <p:nvPr/>
            </p:nvCxnSpPr>
            <p:spPr>
              <a:xfrm flipH="1" rot="10800000">
                <a:off x="7067754" y="3854186"/>
                <a:ext cx="518253" cy="259409"/>
              </a:xfrm>
              <a:prstGeom prst="straightConnector1">
                <a:avLst/>
              </a:prstGeom>
              <a:noFill/>
              <a:ln cap="flat" cmpd="sng" w="38100">
                <a:solidFill>
                  <a:schemeClr val="dk1"/>
                </a:solidFill>
                <a:prstDash val="solid"/>
                <a:round/>
                <a:headEnd len="sm" w="sm" type="none"/>
                <a:tailEnd len="med" w="med" type="triangle"/>
              </a:ln>
            </p:spPr>
          </p:cxnSp>
          <p:cxnSp>
            <p:nvCxnSpPr>
              <p:cNvPr id="303" name="Google Shape;303;p22"/>
              <p:cNvCxnSpPr/>
              <p:nvPr/>
            </p:nvCxnSpPr>
            <p:spPr>
              <a:xfrm>
                <a:off x="7067754" y="4372303"/>
                <a:ext cx="505486" cy="201606"/>
              </a:xfrm>
              <a:prstGeom prst="straightConnector1">
                <a:avLst/>
              </a:prstGeom>
              <a:noFill/>
              <a:ln cap="flat" cmpd="sng" w="38100">
                <a:solidFill>
                  <a:schemeClr val="dk1"/>
                </a:solidFill>
                <a:prstDash val="solid"/>
                <a:round/>
                <a:headEnd len="sm" w="sm" type="none"/>
                <a:tailEnd len="med" w="med" type="triangle"/>
              </a:ln>
            </p:spPr>
          </p:cxnSp>
          <p:cxnSp>
            <p:nvCxnSpPr>
              <p:cNvPr id="304" name="Google Shape;304;p22"/>
              <p:cNvCxnSpPr/>
              <p:nvPr/>
            </p:nvCxnSpPr>
            <p:spPr>
              <a:xfrm>
                <a:off x="4951035" y="5211090"/>
                <a:ext cx="498033" cy="416080"/>
              </a:xfrm>
              <a:prstGeom prst="straightConnector1">
                <a:avLst/>
              </a:prstGeom>
              <a:noFill/>
              <a:ln cap="flat" cmpd="sng" w="38100">
                <a:solidFill>
                  <a:schemeClr val="dk1"/>
                </a:solidFill>
                <a:prstDash val="solid"/>
                <a:round/>
                <a:headEnd len="sm" w="sm" type="none"/>
                <a:tailEnd len="med" w="med" type="triangle"/>
              </a:ln>
            </p:spPr>
          </p:cxnSp>
          <p:sp>
            <p:nvSpPr>
              <p:cNvPr id="305" name="Google Shape;305;p22"/>
              <p:cNvSpPr/>
              <p:nvPr/>
            </p:nvSpPr>
            <p:spPr>
              <a:xfrm>
                <a:off x="7619548" y="3594612"/>
                <a:ext cx="1433384" cy="518983"/>
              </a:xfrm>
              <a:prstGeom prst="roundRect">
                <a:avLst>
                  <a:gd fmla="val 16667" name="adj"/>
                </a:avLst>
              </a:prstGeom>
              <a:solidFill>
                <a:srgbClr val="C45427"/>
              </a:solidFill>
              <a:ln>
                <a:noFill/>
              </a:ln>
            </p:spPr>
            <p:txBody>
              <a:bodyPr anchorCtr="0" anchor="ctr" bIns="45700" lIns="91425" spcFirstLastPara="1" rIns="91425" wrap="square" tIns="45700">
                <a:noAutofit/>
              </a:bodyPr>
              <a:lstStyle/>
              <a:p>
                <a:pPr indent="0" lvl="0" marL="0" marR="0" rtl="0" algn="ctr">
                  <a:spcBef>
                    <a:spcPts val="0"/>
                  </a:spcBef>
                  <a:spcAft>
                    <a:spcPts val="0"/>
                  </a:spcAft>
                  <a:buNone/>
                </a:pPr>
                <a:r>
                  <a:rPr lang="en-US" sz="1600">
                    <a:solidFill>
                      <a:schemeClr val="lt1"/>
                    </a:solidFill>
                    <a:latin typeface="Arial"/>
                    <a:ea typeface="Arial"/>
                    <a:cs typeface="Arial"/>
                    <a:sym typeface="Arial"/>
                  </a:rPr>
                  <a:t>Question 3a</a:t>
                </a:r>
                <a:endParaRPr/>
              </a:p>
            </p:txBody>
          </p:sp>
          <p:sp>
            <p:nvSpPr>
              <p:cNvPr id="306" name="Google Shape;306;p22"/>
              <p:cNvSpPr/>
              <p:nvPr/>
            </p:nvSpPr>
            <p:spPr>
              <a:xfrm>
                <a:off x="7619548" y="4256764"/>
                <a:ext cx="1433384" cy="518983"/>
              </a:xfrm>
              <a:prstGeom prst="roundRect">
                <a:avLst>
                  <a:gd fmla="val 16667" name="adj"/>
                </a:avLst>
              </a:prstGeom>
              <a:solidFill>
                <a:srgbClr val="C45427"/>
              </a:solidFill>
              <a:ln>
                <a:noFill/>
              </a:ln>
            </p:spPr>
            <p:txBody>
              <a:bodyPr anchorCtr="0" anchor="ctr" bIns="45700" lIns="91425" spcFirstLastPara="1" rIns="91425" wrap="square" tIns="45700">
                <a:noAutofit/>
              </a:bodyPr>
              <a:lstStyle/>
              <a:p>
                <a:pPr indent="0" lvl="0" marL="0" marR="0" rtl="0" algn="ctr">
                  <a:spcBef>
                    <a:spcPts val="0"/>
                  </a:spcBef>
                  <a:spcAft>
                    <a:spcPts val="0"/>
                  </a:spcAft>
                  <a:buNone/>
                </a:pPr>
                <a:r>
                  <a:rPr lang="en-US" sz="1600">
                    <a:solidFill>
                      <a:schemeClr val="lt1"/>
                    </a:solidFill>
                    <a:latin typeface="Arial"/>
                    <a:ea typeface="Arial"/>
                    <a:cs typeface="Arial"/>
                    <a:sym typeface="Arial"/>
                  </a:rPr>
                  <a:t>Question 3b</a:t>
                </a:r>
                <a:endParaRPr/>
              </a:p>
            </p:txBody>
          </p:sp>
          <p:cxnSp>
            <p:nvCxnSpPr>
              <p:cNvPr id="307" name="Google Shape;307;p22"/>
              <p:cNvCxnSpPr/>
              <p:nvPr/>
            </p:nvCxnSpPr>
            <p:spPr>
              <a:xfrm flipH="1" rot="10800000">
                <a:off x="7067754" y="5321912"/>
                <a:ext cx="508733" cy="259409"/>
              </a:xfrm>
              <a:prstGeom prst="straightConnector1">
                <a:avLst/>
              </a:prstGeom>
              <a:noFill/>
              <a:ln cap="flat" cmpd="sng" w="38100">
                <a:solidFill>
                  <a:schemeClr val="dk1"/>
                </a:solidFill>
                <a:prstDash val="solid"/>
                <a:round/>
                <a:headEnd len="sm" w="sm" type="none"/>
                <a:tailEnd len="med" w="med" type="triangle"/>
              </a:ln>
            </p:spPr>
          </p:cxnSp>
          <p:cxnSp>
            <p:nvCxnSpPr>
              <p:cNvPr id="308" name="Google Shape;308;p22"/>
              <p:cNvCxnSpPr/>
              <p:nvPr/>
            </p:nvCxnSpPr>
            <p:spPr>
              <a:xfrm>
                <a:off x="7067754" y="5855569"/>
                <a:ext cx="495966" cy="112201"/>
              </a:xfrm>
              <a:prstGeom prst="straightConnector1">
                <a:avLst/>
              </a:prstGeom>
              <a:noFill/>
              <a:ln cap="flat" cmpd="sng" w="38100">
                <a:solidFill>
                  <a:schemeClr val="dk1"/>
                </a:solidFill>
                <a:prstDash val="solid"/>
                <a:round/>
                <a:headEnd len="sm" w="sm" type="none"/>
                <a:tailEnd len="med" w="med" type="triangle"/>
              </a:ln>
            </p:spPr>
          </p:cxnSp>
          <p:sp>
            <p:nvSpPr>
              <p:cNvPr id="309" name="Google Shape;309;p22"/>
              <p:cNvSpPr/>
              <p:nvPr/>
            </p:nvSpPr>
            <p:spPr>
              <a:xfrm>
                <a:off x="7610028" y="5062338"/>
                <a:ext cx="1433384" cy="518983"/>
              </a:xfrm>
              <a:prstGeom prst="roundRect">
                <a:avLst>
                  <a:gd fmla="val 16667" name="adj"/>
                </a:avLst>
              </a:prstGeom>
              <a:solidFill>
                <a:srgbClr val="C45427"/>
              </a:solidFill>
              <a:ln>
                <a:noFill/>
              </a:ln>
            </p:spPr>
            <p:txBody>
              <a:bodyPr anchorCtr="0" anchor="ctr" bIns="45700" lIns="91425" spcFirstLastPara="1" rIns="91425" wrap="square" tIns="45700">
                <a:noAutofit/>
              </a:bodyPr>
              <a:lstStyle/>
              <a:p>
                <a:pPr indent="0" lvl="0" marL="0" marR="0" rtl="0" algn="ctr">
                  <a:spcBef>
                    <a:spcPts val="0"/>
                  </a:spcBef>
                  <a:spcAft>
                    <a:spcPts val="0"/>
                  </a:spcAft>
                  <a:buNone/>
                </a:pPr>
                <a:r>
                  <a:rPr lang="en-US" sz="1600">
                    <a:solidFill>
                      <a:schemeClr val="lt1"/>
                    </a:solidFill>
                    <a:latin typeface="Arial"/>
                    <a:ea typeface="Arial"/>
                    <a:cs typeface="Arial"/>
                    <a:sym typeface="Arial"/>
                  </a:rPr>
                  <a:t>Question 3c</a:t>
                </a:r>
                <a:endParaRPr/>
              </a:p>
            </p:txBody>
          </p:sp>
          <p:sp>
            <p:nvSpPr>
              <p:cNvPr id="310" name="Google Shape;310;p22"/>
              <p:cNvSpPr/>
              <p:nvPr/>
            </p:nvSpPr>
            <p:spPr>
              <a:xfrm>
                <a:off x="7610028" y="5724490"/>
                <a:ext cx="1433384" cy="518983"/>
              </a:xfrm>
              <a:prstGeom prst="roundRect">
                <a:avLst>
                  <a:gd fmla="val 16667" name="adj"/>
                </a:avLst>
              </a:prstGeom>
              <a:solidFill>
                <a:srgbClr val="C45427"/>
              </a:solidFill>
              <a:ln>
                <a:noFill/>
              </a:ln>
            </p:spPr>
            <p:txBody>
              <a:bodyPr anchorCtr="0" anchor="ctr" bIns="45700" lIns="91425" spcFirstLastPara="1" rIns="91425" wrap="square" tIns="45700">
                <a:noAutofit/>
              </a:bodyPr>
              <a:lstStyle/>
              <a:p>
                <a:pPr indent="0" lvl="0" marL="0" marR="0" rtl="0" algn="ctr">
                  <a:spcBef>
                    <a:spcPts val="0"/>
                  </a:spcBef>
                  <a:spcAft>
                    <a:spcPts val="0"/>
                  </a:spcAft>
                  <a:buNone/>
                </a:pPr>
                <a:r>
                  <a:rPr lang="en-US" sz="1600">
                    <a:solidFill>
                      <a:schemeClr val="lt1"/>
                    </a:solidFill>
                    <a:latin typeface="Arial"/>
                    <a:ea typeface="Arial"/>
                    <a:cs typeface="Arial"/>
                    <a:sym typeface="Arial"/>
                  </a:rPr>
                  <a:t>Question 3d</a:t>
                </a:r>
                <a:endParaRPr/>
              </a:p>
            </p:txBody>
          </p:sp>
          <p:sp>
            <p:nvSpPr>
              <p:cNvPr id="311" name="Google Shape;311;p22"/>
              <p:cNvSpPr txBox="1"/>
              <p:nvPr/>
            </p:nvSpPr>
            <p:spPr>
              <a:xfrm>
                <a:off x="9269988" y="3996956"/>
                <a:ext cx="1692562" cy="1397074"/>
              </a:xfrm>
              <a:prstGeom prst="rect">
                <a:avLst/>
              </a:prstGeom>
              <a:noFill/>
              <a:ln>
                <a:noFill/>
              </a:ln>
            </p:spPr>
            <p:txBody>
              <a:bodyPr anchorCtr="0" anchor="ctr" bIns="45700" lIns="91425" spcFirstLastPara="1" rIns="91425" wrap="square" tIns="45700">
                <a:noAutofit/>
              </a:bodyPr>
              <a:lstStyle/>
              <a:p>
                <a:pPr indent="0" lvl="0" marL="0" marR="0" rtl="0" algn="l">
                  <a:spcBef>
                    <a:spcPts val="0"/>
                  </a:spcBef>
                  <a:spcAft>
                    <a:spcPts val="0"/>
                  </a:spcAft>
                  <a:buNone/>
                </a:pPr>
                <a:r>
                  <a:rPr b="0" lang="en-US" sz="4400">
                    <a:solidFill>
                      <a:schemeClr val="dk1"/>
                    </a:solidFill>
                    <a:latin typeface="Arial"/>
                    <a:ea typeface="Arial"/>
                    <a:cs typeface="Arial"/>
                    <a:sym typeface="Arial"/>
                  </a:rPr>
                  <a:t>…</a:t>
                </a:r>
                <a:endParaRPr/>
              </a:p>
            </p:txBody>
          </p:sp>
        </p:grpSp>
      </p:grpSp>
    </p:spTree>
  </p:cSld>
  <p:clrMapOvr>
    <a:masterClrMapping/>
  </p:clrMapOvr>
  <p:timing>
    <p:tnLst>
      <p:par>
        <p:cTn dur="indefinite" nodeType="tmRoot" restart="never">
          <p:childTnLst>
            <p:seq concurrent="1" nextAc="seek">
              <p:cTn dur="indefinite" id="2" nodeType="mainSeq">
                <p:childTnLst>
                  <p:par>
                    <p:cTn fill="hold">
                      <p:stCondLst>
                        <p:cond delay="indefinite"/>
                      </p:stCondLst>
                      <p:childTnLst>
                        <p:par>
                          <p:cTn fill="hold">
                            <p:stCondLst>
                              <p:cond delay="0"/>
                            </p:stCondLst>
                            <p:childTnLst>
                              <p:par>
                                <p:cTn fill="hold" nodeType="clickEffect" presetClass="entr" presetID="1" presetSubtype="0">
                                  <p:stCondLst>
                                    <p:cond delay="0"/>
                                  </p:stCondLst>
                                  <p:childTnLst>
                                    <p:set>
                                      <p:cBhvr>
                                        <p:cTn dur="1" fill="hold">
                                          <p:stCondLst>
                                            <p:cond delay="0"/>
                                          </p:stCondLst>
                                        </p:cTn>
                                        <p:tgtEl>
                                          <p:spTgt spid="295"/>
                                        </p:tgtEl>
                                        <p:attrNameLst>
                                          <p:attrName>style.visibility</p:attrName>
                                        </p:attrNameLst>
                                      </p:cBhvr>
                                      <p:to>
                                        <p:strVal val="visible"/>
                                      </p:to>
                                    </p:set>
                                  </p:childTnLst>
                                </p:cTn>
                              </p:par>
                            </p:childTnLst>
                          </p:cTn>
                        </p:par>
                      </p:childTnLst>
                    </p:cTn>
                  </p:par>
                </p:childTnLst>
              </p:cTn>
              <p:prevCondLst>
                <p:cond evt="onPrev">
                  <p:tgtEl>
                    <p:sldTgt/>
                  </p:tgtEl>
                </p:cond>
              </p:prevCondLst>
              <p:nextCondLst>
                <p:cond evt="onNext">
                  <p:tgtEl>
                    <p:sldTgt/>
                  </p:tgtEl>
                </p:cond>
              </p:nextCondLst>
            </p:seq>
          </p:childTnLst>
        </p:cTn>
      </p:par>
    </p:tnLst>
  </p:timing>
</p:sld>
</file>

<file path=ppt/slides/slide23.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316" name="Shape 316"/>
        <p:cNvGrpSpPr/>
        <p:nvPr/>
      </p:nvGrpSpPr>
      <p:grpSpPr>
        <a:xfrm>
          <a:off x="0" y="0"/>
          <a:ext cx="0" cy="0"/>
          <a:chOff x="0" y="0"/>
          <a:chExt cx="0" cy="0"/>
        </a:xfrm>
      </p:grpSpPr>
      <p:sp>
        <p:nvSpPr>
          <p:cNvPr id="317" name="Google Shape;317;p23"/>
          <p:cNvSpPr/>
          <p:nvPr/>
        </p:nvSpPr>
        <p:spPr>
          <a:xfrm>
            <a:off x="6439110" y="1388962"/>
            <a:ext cx="2433198" cy="3990371"/>
          </a:xfrm>
          <a:prstGeom prst="roundRect">
            <a:avLst>
              <a:gd fmla="val 16667" name="adj"/>
            </a:avLst>
          </a:prstGeom>
          <a:solidFill>
            <a:srgbClr val="31859B"/>
          </a:solidFill>
          <a:ln>
            <a:noFill/>
          </a:ln>
        </p:spPr>
        <p:txBody>
          <a:bodyPr anchorCtr="0" anchor="ctr" bIns="45700" lIns="91425" spcFirstLastPara="1" rIns="91425" wrap="square" tIns="45700">
            <a:noAutofit/>
          </a:bodyPr>
          <a:lstStyle/>
          <a:p>
            <a:pPr indent="0" lvl="0" marL="0" marR="0" rtl="0" algn="ctr">
              <a:spcBef>
                <a:spcPts val="0"/>
              </a:spcBef>
              <a:spcAft>
                <a:spcPts val="0"/>
              </a:spcAft>
              <a:buNone/>
            </a:pPr>
            <a:r>
              <a:t/>
            </a:r>
            <a:endParaRPr sz="2100">
              <a:solidFill>
                <a:schemeClr val="lt1"/>
              </a:solidFill>
              <a:latin typeface="Calibri"/>
              <a:ea typeface="Calibri"/>
              <a:cs typeface="Calibri"/>
              <a:sym typeface="Calibri"/>
            </a:endParaRPr>
          </a:p>
        </p:txBody>
      </p:sp>
      <p:sp>
        <p:nvSpPr>
          <p:cNvPr id="318" name="Google Shape;318;p23"/>
          <p:cNvSpPr/>
          <p:nvPr/>
        </p:nvSpPr>
        <p:spPr>
          <a:xfrm>
            <a:off x="0" y="6649299"/>
            <a:ext cx="9806130" cy="215395"/>
          </a:xfrm>
          <a:prstGeom prst="rect">
            <a:avLst/>
          </a:prstGeom>
          <a:noFill/>
          <a:ln>
            <a:noFill/>
          </a:ln>
        </p:spPr>
        <p:txBody>
          <a:bodyPr anchorCtr="0" anchor="t" bIns="45675" lIns="91375" spcFirstLastPara="1" rIns="91375" wrap="square" tIns="45675">
            <a:spAutoFit/>
          </a:bodyPr>
          <a:lstStyle/>
          <a:p>
            <a:pPr indent="0" lvl="0" marL="0" marR="0" rtl="0" algn="l">
              <a:spcBef>
                <a:spcPts val="0"/>
              </a:spcBef>
              <a:spcAft>
                <a:spcPts val="0"/>
              </a:spcAft>
              <a:buNone/>
            </a:pPr>
            <a:r>
              <a:rPr i="1" lang="en-US" sz="800">
                <a:solidFill>
                  <a:srgbClr val="A5A5A5"/>
                </a:solidFill>
                <a:latin typeface="Arial"/>
                <a:ea typeface="Arial"/>
                <a:cs typeface="Arial"/>
                <a:sym typeface="Arial"/>
              </a:rPr>
              <a:t>SAT® is a trademark owned by the College Board, which is not affiliated with, and does not endorse, Revolution Prep, LLC. Image courtesy of the College Board. </a:t>
            </a:r>
            <a:endParaRPr/>
          </a:p>
        </p:txBody>
      </p:sp>
      <p:cxnSp>
        <p:nvCxnSpPr>
          <p:cNvPr id="319" name="Google Shape;319;p23"/>
          <p:cNvCxnSpPr/>
          <p:nvPr/>
        </p:nvCxnSpPr>
        <p:spPr>
          <a:xfrm>
            <a:off x="2823766" y="954453"/>
            <a:ext cx="0" cy="4949095"/>
          </a:xfrm>
          <a:prstGeom prst="straightConnector1">
            <a:avLst/>
          </a:prstGeom>
          <a:noFill/>
          <a:ln cap="flat" cmpd="sng" w="12700">
            <a:solidFill>
              <a:srgbClr val="A5A5A5"/>
            </a:solidFill>
            <a:prstDash val="solid"/>
            <a:round/>
            <a:headEnd len="sm" w="sm" type="none"/>
            <a:tailEnd len="sm" w="sm" type="none"/>
          </a:ln>
        </p:spPr>
      </p:cxnSp>
      <p:sp>
        <p:nvSpPr>
          <p:cNvPr id="320" name="Google Shape;320;p23"/>
          <p:cNvSpPr txBox="1"/>
          <p:nvPr/>
        </p:nvSpPr>
        <p:spPr>
          <a:xfrm>
            <a:off x="437865" y="2305615"/>
            <a:ext cx="2306945" cy="2246769"/>
          </a:xfrm>
          <a:prstGeom prst="rect">
            <a:avLst/>
          </a:prstGeom>
          <a:noFill/>
          <a:ln>
            <a:noFill/>
          </a:ln>
        </p:spPr>
        <p:txBody>
          <a:bodyPr anchorCtr="0" anchor="t" bIns="45700" lIns="91425" spcFirstLastPara="1" rIns="91425" wrap="square" tIns="45700">
            <a:spAutoFit/>
          </a:bodyPr>
          <a:lstStyle/>
          <a:p>
            <a:pPr indent="0" lvl="0" marL="0" marR="0" rtl="0" algn="l">
              <a:spcBef>
                <a:spcPts val="0"/>
              </a:spcBef>
              <a:spcAft>
                <a:spcPts val="0"/>
              </a:spcAft>
              <a:buNone/>
            </a:pPr>
            <a:r>
              <a:rPr b="0" lang="en-US" sz="2800">
                <a:solidFill>
                  <a:schemeClr val="dk1"/>
                </a:solidFill>
                <a:latin typeface="Arial"/>
                <a:ea typeface="Arial"/>
                <a:cs typeface="Arial"/>
                <a:sym typeface="Arial"/>
              </a:rPr>
              <a:t>The </a:t>
            </a:r>
            <a:r>
              <a:rPr b="1" lang="en-US" sz="2800">
                <a:solidFill>
                  <a:srgbClr val="C45427"/>
                </a:solidFill>
                <a:latin typeface="Arial"/>
                <a:ea typeface="Arial"/>
                <a:cs typeface="Arial"/>
                <a:sym typeface="Arial"/>
              </a:rPr>
              <a:t>Digital SAT</a:t>
            </a:r>
            <a:r>
              <a:rPr b="1" baseline="30000" lang="en-US" sz="2800">
                <a:solidFill>
                  <a:srgbClr val="C45427"/>
                </a:solidFill>
                <a:latin typeface="Arial"/>
                <a:ea typeface="Arial"/>
                <a:cs typeface="Arial"/>
                <a:sym typeface="Arial"/>
              </a:rPr>
              <a:t>®</a:t>
            </a:r>
            <a:r>
              <a:rPr b="1" lang="en-US" sz="2800">
                <a:solidFill>
                  <a:srgbClr val="C45427"/>
                </a:solidFill>
                <a:latin typeface="Arial"/>
                <a:ea typeface="Arial"/>
                <a:cs typeface="Arial"/>
                <a:sym typeface="Arial"/>
              </a:rPr>
              <a:t> </a:t>
            </a:r>
            <a:r>
              <a:rPr b="0" lang="en-US" sz="2800">
                <a:solidFill>
                  <a:schemeClr val="dk1"/>
                </a:solidFill>
                <a:latin typeface="Arial"/>
                <a:ea typeface="Arial"/>
                <a:cs typeface="Arial"/>
                <a:sym typeface="Arial"/>
              </a:rPr>
              <a:t>test is built to be </a:t>
            </a:r>
            <a:r>
              <a:rPr b="0" i="1" lang="en-US" sz="2800">
                <a:solidFill>
                  <a:schemeClr val="dk1"/>
                </a:solidFill>
                <a:latin typeface="Arial"/>
                <a:ea typeface="Arial"/>
                <a:cs typeface="Arial"/>
                <a:sym typeface="Arial"/>
              </a:rPr>
              <a:t>multistage adaptive</a:t>
            </a:r>
            <a:endParaRPr sz="2800">
              <a:solidFill>
                <a:srgbClr val="C45427"/>
              </a:solidFill>
              <a:latin typeface="Arial"/>
              <a:ea typeface="Arial"/>
              <a:cs typeface="Arial"/>
              <a:sym typeface="Arial"/>
            </a:endParaRPr>
          </a:p>
        </p:txBody>
      </p:sp>
      <p:sp>
        <p:nvSpPr>
          <p:cNvPr id="321" name="Google Shape;321;p23"/>
          <p:cNvSpPr/>
          <p:nvPr/>
        </p:nvSpPr>
        <p:spPr>
          <a:xfrm>
            <a:off x="3157373" y="1365813"/>
            <a:ext cx="2433198" cy="3990371"/>
          </a:xfrm>
          <a:prstGeom prst="roundRect">
            <a:avLst>
              <a:gd fmla="val 16667" name="adj"/>
            </a:avLst>
          </a:prstGeom>
          <a:solidFill>
            <a:schemeClr val="accent5"/>
          </a:solidFill>
          <a:ln>
            <a:noFill/>
          </a:ln>
        </p:spPr>
        <p:txBody>
          <a:bodyPr anchorCtr="0" anchor="ctr" bIns="45700" lIns="91425" spcFirstLastPara="1" rIns="91425" wrap="square" tIns="45700">
            <a:noAutofit/>
          </a:bodyPr>
          <a:lstStyle/>
          <a:p>
            <a:pPr indent="0" lvl="0" marL="0" marR="0" rtl="0" algn="ctr">
              <a:spcBef>
                <a:spcPts val="0"/>
              </a:spcBef>
              <a:spcAft>
                <a:spcPts val="0"/>
              </a:spcAft>
              <a:buNone/>
            </a:pPr>
            <a:r>
              <a:t/>
            </a:r>
            <a:endParaRPr sz="2100">
              <a:solidFill>
                <a:schemeClr val="lt1"/>
              </a:solidFill>
              <a:latin typeface="Calibri"/>
              <a:ea typeface="Calibri"/>
              <a:cs typeface="Calibri"/>
              <a:sym typeface="Calibri"/>
            </a:endParaRPr>
          </a:p>
        </p:txBody>
      </p:sp>
      <p:sp>
        <p:nvSpPr>
          <p:cNvPr id="322" name="Google Shape;322;p23"/>
          <p:cNvSpPr/>
          <p:nvPr/>
        </p:nvSpPr>
        <p:spPr>
          <a:xfrm>
            <a:off x="9717906" y="2001854"/>
            <a:ext cx="2126078" cy="2854290"/>
          </a:xfrm>
          <a:prstGeom prst="roundRect">
            <a:avLst>
              <a:gd fmla="val 16667" name="adj"/>
            </a:avLst>
          </a:prstGeom>
          <a:solidFill>
            <a:srgbClr val="C45427"/>
          </a:solidFill>
          <a:ln>
            <a:noFill/>
          </a:ln>
        </p:spPr>
        <p:txBody>
          <a:bodyPr anchorCtr="0" anchor="ctr" bIns="45700" lIns="91425" spcFirstLastPara="1" rIns="91425" wrap="square" tIns="45700">
            <a:noAutofit/>
          </a:bodyPr>
          <a:lstStyle/>
          <a:p>
            <a:pPr indent="0" lvl="0" marL="0" marR="0" rtl="0" algn="ctr">
              <a:spcBef>
                <a:spcPts val="0"/>
              </a:spcBef>
              <a:spcAft>
                <a:spcPts val="0"/>
              </a:spcAft>
              <a:buNone/>
            </a:pPr>
            <a:r>
              <a:t/>
            </a:r>
            <a:endParaRPr sz="2100">
              <a:solidFill>
                <a:schemeClr val="lt1"/>
              </a:solidFill>
              <a:latin typeface="Calibri"/>
              <a:ea typeface="Calibri"/>
              <a:cs typeface="Calibri"/>
              <a:sym typeface="Calibri"/>
            </a:endParaRPr>
          </a:p>
        </p:txBody>
      </p:sp>
      <p:sp>
        <p:nvSpPr>
          <p:cNvPr id="323" name="Google Shape;323;p23"/>
          <p:cNvSpPr/>
          <p:nvPr/>
        </p:nvSpPr>
        <p:spPr>
          <a:xfrm>
            <a:off x="3386029" y="3382698"/>
            <a:ext cx="1975887" cy="1077218"/>
          </a:xfrm>
          <a:prstGeom prst="rect">
            <a:avLst/>
          </a:prstGeom>
          <a:noFill/>
          <a:ln>
            <a:noFill/>
          </a:ln>
        </p:spPr>
        <p:txBody>
          <a:bodyPr anchorCtr="0" anchor="t" bIns="45700" lIns="91425" spcFirstLastPara="1" rIns="91425" wrap="square" tIns="45700">
            <a:spAutoFit/>
          </a:bodyPr>
          <a:lstStyle/>
          <a:p>
            <a:pPr indent="0" lvl="0" marL="0" marR="5080" rtl="0" algn="ctr">
              <a:spcBef>
                <a:spcPts val="0"/>
              </a:spcBef>
              <a:spcAft>
                <a:spcPts val="0"/>
              </a:spcAft>
              <a:buNone/>
            </a:pPr>
            <a:r>
              <a:rPr lang="en-US" sz="1600">
                <a:solidFill>
                  <a:schemeClr val="lt1"/>
                </a:solidFill>
                <a:latin typeface="Arial"/>
                <a:ea typeface="Arial"/>
                <a:cs typeface="Arial"/>
                <a:sym typeface="Arial"/>
              </a:rPr>
              <a:t>Students are given a broad mix of easy, medium, and hard questions.</a:t>
            </a:r>
            <a:endParaRPr/>
          </a:p>
        </p:txBody>
      </p:sp>
      <p:sp>
        <p:nvSpPr>
          <p:cNvPr id="324" name="Google Shape;324;p23"/>
          <p:cNvSpPr/>
          <p:nvPr/>
        </p:nvSpPr>
        <p:spPr>
          <a:xfrm>
            <a:off x="3504735" y="2739471"/>
            <a:ext cx="1738475" cy="523221"/>
          </a:xfrm>
          <a:prstGeom prst="rect">
            <a:avLst/>
          </a:prstGeom>
          <a:noFill/>
          <a:ln>
            <a:noFill/>
          </a:ln>
        </p:spPr>
        <p:txBody>
          <a:bodyPr anchorCtr="0" anchor="t" bIns="45700" lIns="91425" spcFirstLastPara="1" rIns="91425" wrap="square" tIns="45700">
            <a:spAutoFit/>
          </a:bodyPr>
          <a:lstStyle/>
          <a:p>
            <a:pPr indent="0" lvl="0" marL="0" marR="5080" rtl="0" algn="l">
              <a:spcBef>
                <a:spcPts val="0"/>
              </a:spcBef>
              <a:spcAft>
                <a:spcPts val="0"/>
              </a:spcAft>
              <a:buNone/>
            </a:pPr>
            <a:r>
              <a:rPr b="1" lang="en-US" sz="2800">
                <a:solidFill>
                  <a:schemeClr val="lt1"/>
                </a:solidFill>
                <a:latin typeface="Arial"/>
                <a:ea typeface="Arial"/>
                <a:cs typeface="Arial"/>
                <a:sym typeface="Arial"/>
              </a:rPr>
              <a:t>Module 1</a:t>
            </a:r>
            <a:endParaRPr/>
          </a:p>
        </p:txBody>
      </p:sp>
      <p:sp>
        <p:nvSpPr>
          <p:cNvPr id="325" name="Google Shape;325;p23"/>
          <p:cNvSpPr/>
          <p:nvPr/>
        </p:nvSpPr>
        <p:spPr>
          <a:xfrm>
            <a:off x="6602073" y="3394274"/>
            <a:ext cx="2107272" cy="1569660"/>
          </a:xfrm>
          <a:prstGeom prst="rect">
            <a:avLst/>
          </a:prstGeom>
          <a:noFill/>
          <a:ln>
            <a:noFill/>
          </a:ln>
        </p:spPr>
        <p:txBody>
          <a:bodyPr anchorCtr="0" anchor="t" bIns="45700" lIns="91425" spcFirstLastPara="1" rIns="91425" wrap="square" tIns="45700">
            <a:spAutoFit/>
          </a:bodyPr>
          <a:lstStyle/>
          <a:p>
            <a:pPr indent="0" lvl="0" marL="0" marR="5080" rtl="0" algn="ctr">
              <a:spcBef>
                <a:spcPts val="0"/>
              </a:spcBef>
              <a:spcAft>
                <a:spcPts val="0"/>
              </a:spcAft>
              <a:buNone/>
            </a:pPr>
            <a:r>
              <a:rPr lang="en-US" sz="1600">
                <a:solidFill>
                  <a:schemeClr val="lt1"/>
                </a:solidFill>
                <a:latin typeface="Arial"/>
                <a:ea typeface="Arial"/>
                <a:cs typeface="Arial"/>
                <a:sym typeface="Arial"/>
              </a:rPr>
              <a:t>Students are given a targeted mix of questions of varying difficulties based on their performance in module 1.</a:t>
            </a:r>
            <a:endParaRPr/>
          </a:p>
        </p:txBody>
      </p:sp>
      <p:sp>
        <p:nvSpPr>
          <p:cNvPr id="326" name="Google Shape;326;p23"/>
          <p:cNvSpPr/>
          <p:nvPr/>
        </p:nvSpPr>
        <p:spPr>
          <a:xfrm>
            <a:off x="6786472" y="2751046"/>
            <a:ext cx="1738475" cy="523221"/>
          </a:xfrm>
          <a:prstGeom prst="rect">
            <a:avLst/>
          </a:prstGeom>
          <a:noFill/>
          <a:ln>
            <a:noFill/>
          </a:ln>
        </p:spPr>
        <p:txBody>
          <a:bodyPr anchorCtr="0" anchor="t" bIns="45700" lIns="91425" spcFirstLastPara="1" rIns="91425" wrap="square" tIns="45700">
            <a:spAutoFit/>
          </a:bodyPr>
          <a:lstStyle/>
          <a:p>
            <a:pPr indent="0" lvl="0" marL="0" marR="5080" rtl="0" algn="l">
              <a:spcBef>
                <a:spcPts val="0"/>
              </a:spcBef>
              <a:spcAft>
                <a:spcPts val="0"/>
              </a:spcAft>
              <a:buNone/>
            </a:pPr>
            <a:r>
              <a:rPr b="1" lang="en-US" sz="2800">
                <a:solidFill>
                  <a:schemeClr val="lt1"/>
                </a:solidFill>
                <a:latin typeface="Arial"/>
                <a:ea typeface="Arial"/>
                <a:cs typeface="Arial"/>
                <a:sym typeface="Arial"/>
              </a:rPr>
              <a:t>Module 2</a:t>
            </a:r>
            <a:endParaRPr/>
          </a:p>
        </p:txBody>
      </p:sp>
      <p:sp>
        <p:nvSpPr>
          <p:cNvPr id="327" name="Google Shape;327;p23"/>
          <p:cNvSpPr/>
          <p:nvPr/>
        </p:nvSpPr>
        <p:spPr>
          <a:xfrm>
            <a:off x="9838656" y="3636515"/>
            <a:ext cx="1941830" cy="954107"/>
          </a:xfrm>
          <a:prstGeom prst="rect">
            <a:avLst/>
          </a:prstGeom>
          <a:noFill/>
          <a:ln>
            <a:noFill/>
          </a:ln>
        </p:spPr>
        <p:txBody>
          <a:bodyPr anchorCtr="0" anchor="t" bIns="45700" lIns="91425" spcFirstLastPara="1" rIns="91425" wrap="square" tIns="45700">
            <a:spAutoFit/>
          </a:bodyPr>
          <a:lstStyle/>
          <a:p>
            <a:pPr indent="0" lvl="0" marL="0" marR="5080" rtl="0" algn="ctr">
              <a:spcBef>
                <a:spcPts val="0"/>
              </a:spcBef>
              <a:spcAft>
                <a:spcPts val="0"/>
              </a:spcAft>
              <a:buNone/>
            </a:pPr>
            <a:r>
              <a:rPr b="1" lang="en-US" sz="2800">
                <a:solidFill>
                  <a:schemeClr val="lt1"/>
                </a:solidFill>
                <a:latin typeface="Arial"/>
                <a:ea typeface="Arial"/>
                <a:cs typeface="Arial"/>
                <a:sym typeface="Arial"/>
              </a:rPr>
              <a:t>Student’s Score</a:t>
            </a:r>
            <a:endParaRPr/>
          </a:p>
        </p:txBody>
      </p:sp>
      <p:grpSp>
        <p:nvGrpSpPr>
          <p:cNvPr id="328" name="Google Shape;328;p23"/>
          <p:cNvGrpSpPr/>
          <p:nvPr/>
        </p:nvGrpSpPr>
        <p:grpSpPr>
          <a:xfrm>
            <a:off x="5558297" y="3158094"/>
            <a:ext cx="794607" cy="541810"/>
            <a:chOff x="1628301" y="700082"/>
            <a:chExt cx="794607" cy="541810"/>
          </a:xfrm>
        </p:grpSpPr>
        <p:sp>
          <p:nvSpPr>
            <p:cNvPr id="329" name="Google Shape;329;p23"/>
            <p:cNvSpPr/>
            <p:nvPr/>
          </p:nvSpPr>
          <p:spPr>
            <a:xfrm>
              <a:off x="1628301" y="700082"/>
              <a:ext cx="794607" cy="541810"/>
            </a:xfrm>
            <a:prstGeom prst="rightArrow">
              <a:avLst>
                <a:gd fmla="val 60000" name="adj1"/>
                <a:gd fmla="val 50000" name="adj2"/>
              </a:avLst>
            </a:prstGeom>
            <a:solidFill>
              <a:schemeClr val="accent5"/>
            </a:solidFill>
            <a:ln>
              <a:noFill/>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
          <p:nvSpPr>
            <p:cNvPr id="330" name="Google Shape;330;p23"/>
            <p:cNvSpPr txBox="1"/>
            <p:nvPr/>
          </p:nvSpPr>
          <p:spPr>
            <a:xfrm>
              <a:off x="1628301" y="808444"/>
              <a:ext cx="632064" cy="325086"/>
            </a:xfrm>
            <a:prstGeom prst="rect">
              <a:avLst/>
            </a:prstGeom>
            <a:solidFill>
              <a:schemeClr val="accent5"/>
            </a:solidFill>
            <a:ln>
              <a:noFill/>
            </a:ln>
          </p:spPr>
          <p:txBody>
            <a:bodyPr anchorCtr="0" anchor="ctr" bIns="0" lIns="0" spcFirstLastPara="1" rIns="0" wrap="square" tIns="0">
              <a:noAutofit/>
            </a:bodyPr>
            <a:lstStyle/>
            <a:p>
              <a:pPr indent="0" lvl="0" marL="0" marR="0" rtl="0" algn="ctr">
                <a:lnSpc>
                  <a:spcPct val="90000"/>
                </a:lnSpc>
                <a:spcBef>
                  <a:spcPts val="0"/>
                </a:spcBef>
                <a:spcAft>
                  <a:spcPts val="0"/>
                </a:spcAft>
                <a:buClr>
                  <a:schemeClr val="dk1"/>
                </a:buClr>
                <a:buSzPts val="1400"/>
                <a:buFont typeface="Calibri"/>
                <a:buNone/>
              </a:pPr>
              <a:r>
                <a:t/>
              </a:r>
              <a:endParaRPr sz="1400">
                <a:solidFill>
                  <a:schemeClr val="lt1"/>
                </a:solidFill>
                <a:latin typeface="Arial"/>
                <a:ea typeface="Arial"/>
                <a:cs typeface="Arial"/>
                <a:sym typeface="Arial"/>
              </a:endParaRPr>
            </a:p>
          </p:txBody>
        </p:sp>
      </p:grpSp>
      <p:grpSp>
        <p:nvGrpSpPr>
          <p:cNvPr id="331" name="Google Shape;331;p23"/>
          <p:cNvGrpSpPr/>
          <p:nvPr/>
        </p:nvGrpSpPr>
        <p:grpSpPr>
          <a:xfrm>
            <a:off x="8868656" y="3146520"/>
            <a:ext cx="794607" cy="541810"/>
            <a:chOff x="1628301" y="700082"/>
            <a:chExt cx="794607" cy="541810"/>
          </a:xfrm>
        </p:grpSpPr>
        <p:sp>
          <p:nvSpPr>
            <p:cNvPr id="332" name="Google Shape;332;p23"/>
            <p:cNvSpPr/>
            <p:nvPr/>
          </p:nvSpPr>
          <p:spPr>
            <a:xfrm>
              <a:off x="1628301" y="700082"/>
              <a:ext cx="794607" cy="541810"/>
            </a:xfrm>
            <a:prstGeom prst="rightArrow">
              <a:avLst>
                <a:gd fmla="val 60000" name="adj1"/>
                <a:gd fmla="val 50000" name="adj2"/>
              </a:avLst>
            </a:prstGeom>
            <a:solidFill>
              <a:srgbClr val="31859B"/>
            </a:solidFill>
            <a:ln>
              <a:noFill/>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
          <p:nvSpPr>
            <p:cNvPr id="333" name="Google Shape;333;p23"/>
            <p:cNvSpPr txBox="1"/>
            <p:nvPr/>
          </p:nvSpPr>
          <p:spPr>
            <a:xfrm>
              <a:off x="1628301" y="808444"/>
              <a:ext cx="632064" cy="325086"/>
            </a:xfrm>
            <a:prstGeom prst="rect">
              <a:avLst/>
            </a:prstGeom>
            <a:solidFill>
              <a:srgbClr val="31859B"/>
            </a:solidFill>
            <a:ln>
              <a:noFill/>
            </a:ln>
          </p:spPr>
          <p:txBody>
            <a:bodyPr anchorCtr="0" anchor="ctr" bIns="0" lIns="0" spcFirstLastPara="1" rIns="0" wrap="square" tIns="0">
              <a:noAutofit/>
            </a:bodyPr>
            <a:lstStyle/>
            <a:p>
              <a:pPr indent="0" lvl="0" marL="0" marR="0" rtl="0" algn="ctr">
                <a:lnSpc>
                  <a:spcPct val="90000"/>
                </a:lnSpc>
                <a:spcBef>
                  <a:spcPts val="0"/>
                </a:spcBef>
                <a:spcAft>
                  <a:spcPts val="0"/>
                </a:spcAft>
                <a:buClr>
                  <a:schemeClr val="dk1"/>
                </a:buClr>
                <a:buSzPts val="1400"/>
                <a:buFont typeface="Calibri"/>
                <a:buNone/>
              </a:pPr>
              <a:r>
                <a:t/>
              </a:r>
              <a:endParaRPr sz="1400">
                <a:solidFill>
                  <a:schemeClr val="lt1"/>
                </a:solidFill>
                <a:latin typeface="Arial"/>
                <a:ea typeface="Arial"/>
                <a:cs typeface="Arial"/>
                <a:sym typeface="Arial"/>
              </a:endParaRPr>
            </a:p>
          </p:txBody>
        </p:sp>
      </p:grpSp>
      <p:pic>
        <p:nvPicPr>
          <p:cNvPr id="334" name="Google Shape;334;p23"/>
          <p:cNvPicPr preferRelativeResize="0"/>
          <p:nvPr/>
        </p:nvPicPr>
        <p:blipFill rotWithShape="1">
          <a:blip r:embed="rId3">
            <a:alphaModFix/>
          </a:blip>
          <a:srcRect b="0" l="0" r="0" t="0"/>
          <a:stretch/>
        </p:blipFill>
        <p:spPr>
          <a:xfrm>
            <a:off x="3831794" y="1829307"/>
            <a:ext cx="1084355" cy="774924"/>
          </a:xfrm>
          <a:prstGeom prst="rect">
            <a:avLst/>
          </a:prstGeom>
          <a:noFill/>
          <a:ln>
            <a:noFill/>
          </a:ln>
        </p:spPr>
      </p:pic>
      <p:pic>
        <p:nvPicPr>
          <p:cNvPr id="335" name="Google Shape;335;p23"/>
          <p:cNvPicPr preferRelativeResize="0"/>
          <p:nvPr/>
        </p:nvPicPr>
        <p:blipFill rotWithShape="1">
          <a:blip r:embed="rId4">
            <a:alphaModFix/>
          </a:blip>
          <a:srcRect b="0" l="0" r="0" t="0"/>
          <a:stretch/>
        </p:blipFill>
        <p:spPr>
          <a:xfrm>
            <a:off x="7218364" y="1649738"/>
            <a:ext cx="874690" cy="1134062"/>
          </a:xfrm>
          <a:prstGeom prst="rect">
            <a:avLst/>
          </a:prstGeom>
          <a:noFill/>
          <a:ln>
            <a:noFill/>
          </a:ln>
        </p:spPr>
      </p:pic>
      <p:pic>
        <p:nvPicPr>
          <p:cNvPr id="336" name="Google Shape;336;p23"/>
          <p:cNvPicPr preferRelativeResize="0"/>
          <p:nvPr/>
        </p:nvPicPr>
        <p:blipFill rotWithShape="1">
          <a:blip r:embed="rId5">
            <a:alphaModFix/>
          </a:blip>
          <a:srcRect b="0" l="0" r="0" t="0"/>
          <a:stretch/>
        </p:blipFill>
        <p:spPr>
          <a:xfrm>
            <a:off x="10285105" y="2343861"/>
            <a:ext cx="991679" cy="1242675"/>
          </a:xfrm>
          <a:prstGeom prst="rect">
            <a:avLst/>
          </a:prstGeom>
          <a:noFill/>
          <a:ln>
            <a:noFill/>
          </a:ln>
        </p:spPr>
      </p:pic>
    </p:spTree>
  </p:cSld>
  <p:clrMapOvr>
    <a:masterClrMapping/>
  </p:clrMapOvr>
</p:sld>
</file>

<file path=ppt/slides/slide24.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340" name="Shape 340"/>
        <p:cNvGrpSpPr/>
        <p:nvPr/>
      </p:nvGrpSpPr>
      <p:grpSpPr>
        <a:xfrm>
          <a:off x="0" y="0"/>
          <a:ext cx="0" cy="0"/>
          <a:chOff x="0" y="0"/>
          <a:chExt cx="0" cy="0"/>
        </a:xfrm>
      </p:grpSpPr>
      <p:sp>
        <p:nvSpPr>
          <p:cNvPr id="341" name="Google Shape;341;p24"/>
          <p:cNvSpPr/>
          <p:nvPr/>
        </p:nvSpPr>
        <p:spPr>
          <a:xfrm>
            <a:off x="4384166" y="782317"/>
            <a:ext cx="2433198" cy="1183767"/>
          </a:xfrm>
          <a:prstGeom prst="roundRect">
            <a:avLst>
              <a:gd fmla="val 16667" name="adj"/>
            </a:avLst>
          </a:prstGeom>
          <a:solidFill>
            <a:srgbClr val="00A968"/>
          </a:solidFill>
          <a:ln>
            <a:noFill/>
          </a:ln>
        </p:spPr>
        <p:txBody>
          <a:bodyPr anchorCtr="0" anchor="ctr" bIns="45700" lIns="91425" spcFirstLastPara="1" rIns="91425" wrap="square" tIns="45700">
            <a:noAutofit/>
          </a:bodyPr>
          <a:lstStyle/>
          <a:p>
            <a:pPr indent="0" lvl="0" marL="0" marR="0" rtl="0" algn="ctr">
              <a:spcBef>
                <a:spcPts val="0"/>
              </a:spcBef>
              <a:spcAft>
                <a:spcPts val="0"/>
              </a:spcAft>
              <a:buNone/>
            </a:pPr>
            <a:r>
              <a:t/>
            </a:r>
            <a:endParaRPr sz="2100">
              <a:solidFill>
                <a:schemeClr val="lt1"/>
              </a:solidFill>
              <a:latin typeface="Calibri"/>
              <a:ea typeface="Calibri"/>
              <a:cs typeface="Calibri"/>
              <a:sym typeface="Calibri"/>
            </a:endParaRPr>
          </a:p>
        </p:txBody>
      </p:sp>
      <p:sp>
        <p:nvSpPr>
          <p:cNvPr id="342" name="Google Shape;342;p24"/>
          <p:cNvSpPr/>
          <p:nvPr/>
        </p:nvSpPr>
        <p:spPr>
          <a:xfrm>
            <a:off x="851336" y="1542288"/>
            <a:ext cx="2433188" cy="1183767"/>
          </a:xfrm>
          <a:prstGeom prst="roundRect">
            <a:avLst>
              <a:gd fmla="val 16667" name="adj"/>
            </a:avLst>
          </a:prstGeom>
          <a:solidFill>
            <a:schemeClr val="accent5"/>
          </a:solidFill>
          <a:ln>
            <a:noFill/>
          </a:ln>
        </p:spPr>
        <p:txBody>
          <a:bodyPr anchorCtr="0" anchor="ctr" bIns="45700" lIns="91425" spcFirstLastPara="1" rIns="91425" wrap="square" tIns="45700">
            <a:noAutofit/>
          </a:bodyPr>
          <a:lstStyle/>
          <a:p>
            <a:pPr indent="0" lvl="0" marL="0" marR="0" rtl="0" algn="ctr">
              <a:spcBef>
                <a:spcPts val="0"/>
              </a:spcBef>
              <a:spcAft>
                <a:spcPts val="0"/>
              </a:spcAft>
              <a:buNone/>
            </a:pPr>
            <a:r>
              <a:t/>
            </a:r>
            <a:endParaRPr sz="2100">
              <a:solidFill>
                <a:schemeClr val="lt1"/>
              </a:solidFill>
              <a:latin typeface="Calibri"/>
              <a:ea typeface="Calibri"/>
              <a:cs typeface="Calibri"/>
              <a:sym typeface="Calibri"/>
            </a:endParaRPr>
          </a:p>
        </p:txBody>
      </p:sp>
      <p:sp>
        <p:nvSpPr>
          <p:cNvPr id="343" name="Google Shape;343;p24"/>
          <p:cNvSpPr/>
          <p:nvPr/>
        </p:nvSpPr>
        <p:spPr>
          <a:xfrm>
            <a:off x="1064774" y="2197100"/>
            <a:ext cx="1975887" cy="338554"/>
          </a:xfrm>
          <a:prstGeom prst="rect">
            <a:avLst/>
          </a:prstGeom>
          <a:noFill/>
          <a:ln>
            <a:noFill/>
          </a:ln>
        </p:spPr>
        <p:txBody>
          <a:bodyPr anchorCtr="0" anchor="t" bIns="45700" lIns="91425" spcFirstLastPara="1" rIns="91425" wrap="square" tIns="45700">
            <a:spAutoFit/>
          </a:bodyPr>
          <a:lstStyle/>
          <a:p>
            <a:pPr indent="0" lvl="0" marL="0" marR="5080" rtl="0" algn="ctr">
              <a:spcBef>
                <a:spcPts val="0"/>
              </a:spcBef>
              <a:spcAft>
                <a:spcPts val="0"/>
              </a:spcAft>
              <a:buNone/>
            </a:pPr>
            <a:r>
              <a:rPr lang="en-US" sz="1600">
                <a:solidFill>
                  <a:schemeClr val="lt1"/>
                </a:solidFill>
                <a:latin typeface="Arial"/>
                <a:ea typeface="Arial"/>
                <a:cs typeface="Arial"/>
                <a:sym typeface="Arial"/>
              </a:rPr>
              <a:t>Reading &amp; Writing</a:t>
            </a:r>
            <a:endParaRPr/>
          </a:p>
        </p:txBody>
      </p:sp>
      <p:sp>
        <p:nvSpPr>
          <p:cNvPr id="344" name="Google Shape;344;p24"/>
          <p:cNvSpPr/>
          <p:nvPr/>
        </p:nvSpPr>
        <p:spPr>
          <a:xfrm>
            <a:off x="1198696" y="1673879"/>
            <a:ext cx="1738475" cy="523221"/>
          </a:xfrm>
          <a:prstGeom prst="rect">
            <a:avLst/>
          </a:prstGeom>
          <a:noFill/>
          <a:ln>
            <a:noFill/>
          </a:ln>
        </p:spPr>
        <p:txBody>
          <a:bodyPr anchorCtr="0" anchor="t" bIns="45700" lIns="91425" spcFirstLastPara="1" rIns="91425" wrap="square" tIns="45700">
            <a:spAutoFit/>
          </a:bodyPr>
          <a:lstStyle/>
          <a:p>
            <a:pPr indent="0" lvl="0" marL="0" marR="5080" rtl="0" algn="l">
              <a:spcBef>
                <a:spcPts val="0"/>
              </a:spcBef>
              <a:spcAft>
                <a:spcPts val="0"/>
              </a:spcAft>
              <a:buNone/>
            </a:pPr>
            <a:r>
              <a:rPr b="1" lang="en-US" sz="2800">
                <a:solidFill>
                  <a:schemeClr val="lt1"/>
                </a:solidFill>
                <a:latin typeface="Arial"/>
                <a:ea typeface="Arial"/>
                <a:cs typeface="Arial"/>
                <a:sym typeface="Arial"/>
              </a:rPr>
              <a:t>Module 1</a:t>
            </a:r>
            <a:endParaRPr/>
          </a:p>
        </p:txBody>
      </p:sp>
      <p:sp>
        <p:nvSpPr>
          <p:cNvPr id="345" name="Google Shape;345;p24"/>
          <p:cNvSpPr/>
          <p:nvPr/>
        </p:nvSpPr>
        <p:spPr>
          <a:xfrm>
            <a:off x="4505376" y="1437130"/>
            <a:ext cx="2107272" cy="338554"/>
          </a:xfrm>
          <a:prstGeom prst="rect">
            <a:avLst/>
          </a:prstGeom>
          <a:noFill/>
          <a:ln>
            <a:noFill/>
          </a:ln>
        </p:spPr>
        <p:txBody>
          <a:bodyPr anchorCtr="0" anchor="t" bIns="45700" lIns="91425" spcFirstLastPara="1" rIns="91425" wrap="square" tIns="45700">
            <a:spAutoFit/>
          </a:bodyPr>
          <a:lstStyle/>
          <a:p>
            <a:pPr indent="0" lvl="0" marL="0" marR="5080" rtl="0" algn="ctr">
              <a:spcBef>
                <a:spcPts val="0"/>
              </a:spcBef>
              <a:spcAft>
                <a:spcPts val="0"/>
              </a:spcAft>
              <a:buNone/>
            </a:pPr>
            <a:r>
              <a:rPr lang="en-US" sz="1600">
                <a:solidFill>
                  <a:schemeClr val="lt1"/>
                </a:solidFill>
                <a:latin typeface="Arial"/>
                <a:ea typeface="Arial"/>
                <a:cs typeface="Arial"/>
                <a:sym typeface="Arial"/>
              </a:rPr>
              <a:t>Reading &amp; Writing</a:t>
            </a:r>
            <a:endParaRPr/>
          </a:p>
        </p:txBody>
      </p:sp>
      <p:sp>
        <p:nvSpPr>
          <p:cNvPr id="346" name="Google Shape;346;p24"/>
          <p:cNvSpPr/>
          <p:nvPr/>
        </p:nvSpPr>
        <p:spPr>
          <a:xfrm>
            <a:off x="4622065" y="913910"/>
            <a:ext cx="2018686" cy="523220"/>
          </a:xfrm>
          <a:prstGeom prst="rect">
            <a:avLst/>
          </a:prstGeom>
          <a:noFill/>
          <a:ln>
            <a:noFill/>
          </a:ln>
        </p:spPr>
        <p:txBody>
          <a:bodyPr anchorCtr="0" anchor="t" bIns="45700" lIns="91425" spcFirstLastPara="1" rIns="91425" wrap="square" tIns="45700">
            <a:spAutoFit/>
          </a:bodyPr>
          <a:lstStyle/>
          <a:p>
            <a:pPr indent="0" lvl="0" marL="0" marR="5080" rtl="0" algn="l">
              <a:spcBef>
                <a:spcPts val="0"/>
              </a:spcBef>
              <a:spcAft>
                <a:spcPts val="0"/>
              </a:spcAft>
              <a:buNone/>
            </a:pPr>
            <a:r>
              <a:rPr b="1" lang="en-US" sz="2800">
                <a:solidFill>
                  <a:schemeClr val="lt1"/>
                </a:solidFill>
                <a:latin typeface="Arial"/>
                <a:ea typeface="Arial"/>
                <a:cs typeface="Arial"/>
                <a:sym typeface="Arial"/>
              </a:rPr>
              <a:t>Module 2A</a:t>
            </a:r>
            <a:endParaRPr/>
          </a:p>
        </p:txBody>
      </p:sp>
      <p:grpSp>
        <p:nvGrpSpPr>
          <p:cNvPr id="347" name="Google Shape;347;p24"/>
          <p:cNvGrpSpPr/>
          <p:nvPr/>
        </p:nvGrpSpPr>
        <p:grpSpPr>
          <a:xfrm rot="-2045475">
            <a:off x="3506866" y="1543465"/>
            <a:ext cx="717762" cy="352116"/>
            <a:chOff x="1628301" y="700082"/>
            <a:chExt cx="794607" cy="541810"/>
          </a:xfrm>
        </p:grpSpPr>
        <p:sp>
          <p:nvSpPr>
            <p:cNvPr id="348" name="Google Shape;348;p24"/>
            <p:cNvSpPr/>
            <p:nvPr/>
          </p:nvSpPr>
          <p:spPr>
            <a:xfrm>
              <a:off x="1628301" y="700082"/>
              <a:ext cx="794607" cy="541810"/>
            </a:xfrm>
            <a:prstGeom prst="rightArrow">
              <a:avLst>
                <a:gd fmla="val 60000" name="adj1"/>
                <a:gd fmla="val 78854" name="adj2"/>
              </a:avLst>
            </a:prstGeom>
            <a:solidFill>
              <a:srgbClr val="00A968"/>
            </a:solidFill>
            <a:ln>
              <a:noFill/>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
          <p:nvSpPr>
            <p:cNvPr id="349" name="Google Shape;349;p24"/>
            <p:cNvSpPr txBox="1"/>
            <p:nvPr/>
          </p:nvSpPr>
          <p:spPr>
            <a:xfrm>
              <a:off x="1628301" y="808444"/>
              <a:ext cx="632064" cy="325086"/>
            </a:xfrm>
            <a:prstGeom prst="rect">
              <a:avLst/>
            </a:prstGeom>
            <a:solidFill>
              <a:srgbClr val="00A968"/>
            </a:solidFill>
            <a:ln>
              <a:noFill/>
            </a:ln>
          </p:spPr>
          <p:txBody>
            <a:bodyPr anchorCtr="0" anchor="ctr" bIns="0" lIns="0" spcFirstLastPara="1" rIns="0" wrap="square" tIns="0">
              <a:noAutofit/>
            </a:bodyPr>
            <a:lstStyle/>
            <a:p>
              <a:pPr indent="0" lvl="0" marL="0" marR="0" rtl="0" algn="ctr">
                <a:lnSpc>
                  <a:spcPct val="90000"/>
                </a:lnSpc>
                <a:spcBef>
                  <a:spcPts val="0"/>
                </a:spcBef>
                <a:spcAft>
                  <a:spcPts val="0"/>
                </a:spcAft>
                <a:buClr>
                  <a:schemeClr val="dk1"/>
                </a:buClr>
                <a:buSzPts val="1400"/>
                <a:buFont typeface="Calibri"/>
                <a:buNone/>
              </a:pPr>
              <a:r>
                <a:t/>
              </a:r>
              <a:endParaRPr sz="1400">
                <a:solidFill>
                  <a:schemeClr val="lt1"/>
                </a:solidFill>
                <a:latin typeface="Arial"/>
                <a:ea typeface="Arial"/>
                <a:cs typeface="Arial"/>
                <a:sym typeface="Arial"/>
              </a:endParaRPr>
            </a:p>
          </p:txBody>
        </p:sp>
      </p:grpSp>
      <p:sp>
        <p:nvSpPr>
          <p:cNvPr id="350" name="Google Shape;350;p24"/>
          <p:cNvSpPr/>
          <p:nvPr/>
        </p:nvSpPr>
        <p:spPr>
          <a:xfrm>
            <a:off x="8063378" y="1695179"/>
            <a:ext cx="814348" cy="541810"/>
          </a:xfrm>
          <a:prstGeom prst="rightArrow">
            <a:avLst>
              <a:gd fmla="val 60000" name="adj1"/>
              <a:gd fmla="val 50000" name="adj2"/>
            </a:avLst>
          </a:prstGeom>
          <a:solidFill>
            <a:srgbClr val="31859B"/>
          </a:solidFill>
          <a:ln>
            <a:noFill/>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
        <p:nvSpPr>
          <p:cNvPr id="351" name="Google Shape;351;p24"/>
          <p:cNvSpPr/>
          <p:nvPr/>
        </p:nvSpPr>
        <p:spPr>
          <a:xfrm>
            <a:off x="1419003" y="889302"/>
            <a:ext cx="1700818" cy="718781"/>
          </a:xfrm>
          <a:prstGeom prst="rect">
            <a:avLst/>
          </a:prstGeom>
          <a:noFill/>
          <a:ln>
            <a:noFill/>
          </a:ln>
        </p:spPr>
        <p:txBody>
          <a:bodyPr anchorCtr="0" anchor="t" bIns="45700" lIns="91425" spcFirstLastPara="1" rIns="91425" wrap="square" tIns="45700">
            <a:spAutoFit/>
          </a:bodyPr>
          <a:lstStyle/>
          <a:p>
            <a:pPr indent="0" lvl="0" marL="0" marR="5080" rtl="0" algn="l">
              <a:spcBef>
                <a:spcPts val="0"/>
              </a:spcBef>
              <a:spcAft>
                <a:spcPts val="0"/>
              </a:spcAft>
              <a:buNone/>
            </a:pPr>
            <a:r>
              <a:rPr lang="en-US" sz="1600">
                <a:solidFill>
                  <a:schemeClr val="dk1"/>
                </a:solidFill>
                <a:latin typeface="Arial"/>
                <a:ea typeface="Arial"/>
                <a:cs typeface="Arial"/>
                <a:sym typeface="Arial"/>
              </a:rPr>
              <a:t>27 questions, </a:t>
            </a:r>
            <a:endParaRPr/>
          </a:p>
          <a:p>
            <a:pPr indent="0" lvl="0" marL="0" marR="5080" rtl="0" algn="l">
              <a:spcBef>
                <a:spcPts val="0"/>
              </a:spcBef>
              <a:spcAft>
                <a:spcPts val="0"/>
              </a:spcAft>
              <a:buNone/>
            </a:pPr>
            <a:r>
              <a:rPr lang="en-US" sz="1600">
                <a:solidFill>
                  <a:schemeClr val="dk1"/>
                </a:solidFill>
                <a:latin typeface="Arial"/>
                <a:ea typeface="Arial"/>
                <a:cs typeface="Arial"/>
                <a:sym typeface="Arial"/>
              </a:rPr>
              <a:t>32 min</a:t>
            </a:r>
            <a:endParaRPr/>
          </a:p>
          <a:p>
            <a:pPr indent="0" lvl="0" marL="0" marR="5080" rtl="0" algn="l">
              <a:spcBef>
                <a:spcPts val="0"/>
              </a:spcBef>
              <a:spcAft>
                <a:spcPts val="0"/>
              </a:spcAft>
              <a:buNone/>
            </a:pPr>
            <a:r>
              <a:t/>
            </a:r>
            <a:endParaRPr sz="800">
              <a:solidFill>
                <a:schemeClr val="dk1"/>
              </a:solidFill>
              <a:latin typeface="Arial"/>
              <a:ea typeface="Arial"/>
              <a:cs typeface="Arial"/>
              <a:sym typeface="Arial"/>
            </a:endParaRPr>
          </a:p>
        </p:txBody>
      </p:sp>
      <p:grpSp>
        <p:nvGrpSpPr>
          <p:cNvPr id="352" name="Google Shape;352;p24"/>
          <p:cNvGrpSpPr/>
          <p:nvPr/>
        </p:nvGrpSpPr>
        <p:grpSpPr>
          <a:xfrm rot="1884152">
            <a:off x="3510775" y="2169369"/>
            <a:ext cx="717762" cy="352116"/>
            <a:chOff x="1628301" y="700082"/>
            <a:chExt cx="794607" cy="541810"/>
          </a:xfrm>
        </p:grpSpPr>
        <p:sp>
          <p:nvSpPr>
            <p:cNvPr id="353" name="Google Shape;353;p24"/>
            <p:cNvSpPr/>
            <p:nvPr/>
          </p:nvSpPr>
          <p:spPr>
            <a:xfrm>
              <a:off x="1628301" y="700082"/>
              <a:ext cx="794607" cy="541810"/>
            </a:xfrm>
            <a:prstGeom prst="rightArrow">
              <a:avLst>
                <a:gd fmla="val 60000" name="adj1"/>
                <a:gd fmla="val 78854" name="adj2"/>
              </a:avLst>
            </a:prstGeom>
            <a:solidFill>
              <a:srgbClr val="EF8535"/>
            </a:solidFill>
            <a:ln>
              <a:noFill/>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
          <p:nvSpPr>
            <p:cNvPr id="354" name="Google Shape;354;p24"/>
            <p:cNvSpPr txBox="1"/>
            <p:nvPr/>
          </p:nvSpPr>
          <p:spPr>
            <a:xfrm>
              <a:off x="1628301" y="808444"/>
              <a:ext cx="632064" cy="325086"/>
            </a:xfrm>
            <a:prstGeom prst="rect">
              <a:avLst/>
            </a:prstGeom>
            <a:solidFill>
              <a:srgbClr val="EF8535"/>
            </a:solidFill>
            <a:ln>
              <a:noFill/>
            </a:ln>
          </p:spPr>
          <p:txBody>
            <a:bodyPr anchorCtr="0" anchor="ctr" bIns="0" lIns="0" spcFirstLastPara="1" rIns="0" wrap="square" tIns="0">
              <a:noAutofit/>
            </a:bodyPr>
            <a:lstStyle/>
            <a:p>
              <a:pPr indent="0" lvl="0" marL="0" marR="0" rtl="0" algn="ctr">
                <a:lnSpc>
                  <a:spcPct val="90000"/>
                </a:lnSpc>
                <a:spcBef>
                  <a:spcPts val="0"/>
                </a:spcBef>
                <a:spcAft>
                  <a:spcPts val="0"/>
                </a:spcAft>
                <a:buClr>
                  <a:schemeClr val="dk1"/>
                </a:buClr>
                <a:buSzPts val="1400"/>
                <a:buFont typeface="Calibri"/>
                <a:buNone/>
              </a:pPr>
              <a:r>
                <a:t/>
              </a:r>
              <a:endParaRPr sz="1400">
                <a:solidFill>
                  <a:schemeClr val="lt1"/>
                </a:solidFill>
                <a:latin typeface="Arial"/>
                <a:ea typeface="Arial"/>
                <a:cs typeface="Arial"/>
                <a:sym typeface="Arial"/>
              </a:endParaRPr>
            </a:p>
          </p:txBody>
        </p:sp>
      </p:grpSp>
      <p:sp>
        <p:nvSpPr>
          <p:cNvPr id="355" name="Google Shape;355;p24"/>
          <p:cNvSpPr/>
          <p:nvPr/>
        </p:nvSpPr>
        <p:spPr>
          <a:xfrm>
            <a:off x="4365834" y="2072401"/>
            <a:ext cx="2433198" cy="1183767"/>
          </a:xfrm>
          <a:prstGeom prst="roundRect">
            <a:avLst>
              <a:gd fmla="val 16667" name="adj"/>
            </a:avLst>
          </a:prstGeom>
          <a:solidFill>
            <a:srgbClr val="EF8535"/>
          </a:solidFill>
          <a:ln>
            <a:noFill/>
          </a:ln>
        </p:spPr>
        <p:txBody>
          <a:bodyPr anchorCtr="0" anchor="ctr" bIns="45700" lIns="91425" spcFirstLastPara="1" rIns="91425" wrap="square" tIns="45700">
            <a:noAutofit/>
          </a:bodyPr>
          <a:lstStyle/>
          <a:p>
            <a:pPr indent="0" lvl="0" marL="0" marR="0" rtl="0" algn="ctr">
              <a:spcBef>
                <a:spcPts val="0"/>
              </a:spcBef>
              <a:spcAft>
                <a:spcPts val="0"/>
              </a:spcAft>
              <a:buNone/>
            </a:pPr>
            <a:r>
              <a:t/>
            </a:r>
            <a:endParaRPr sz="2100">
              <a:solidFill>
                <a:schemeClr val="lt1"/>
              </a:solidFill>
              <a:latin typeface="Calibri"/>
              <a:ea typeface="Calibri"/>
              <a:cs typeface="Calibri"/>
              <a:sym typeface="Calibri"/>
            </a:endParaRPr>
          </a:p>
        </p:txBody>
      </p:sp>
      <p:sp>
        <p:nvSpPr>
          <p:cNvPr id="356" name="Google Shape;356;p24"/>
          <p:cNvSpPr/>
          <p:nvPr/>
        </p:nvSpPr>
        <p:spPr>
          <a:xfrm>
            <a:off x="4487044" y="2727214"/>
            <a:ext cx="2107272" cy="338554"/>
          </a:xfrm>
          <a:prstGeom prst="rect">
            <a:avLst/>
          </a:prstGeom>
          <a:noFill/>
          <a:ln>
            <a:noFill/>
          </a:ln>
        </p:spPr>
        <p:txBody>
          <a:bodyPr anchorCtr="0" anchor="t" bIns="45700" lIns="91425" spcFirstLastPara="1" rIns="91425" wrap="square" tIns="45700">
            <a:spAutoFit/>
          </a:bodyPr>
          <a:lstStyle/>
          <a:p>
            <a:pPr indent="0" lvl="0" marL="0" marR="5080" rtl="0" algn="ctr">
              <a:spcBef>
                <a:spcPts val="0"/>
              </a:spcBef>
              <a:spcAft>
                <a:spcPts val="0"/>
              </a:spcAft>
              <a:buNone/>
            </a:pPr>
            <a:r>
              <a:rPr lang="en-US" sz="1600">
                <a:solidFill>
                  <a:schemeClr val="lt1"/>
                </a:solidFill>
                <a:latin typeface="Arial"/>
                <a:ea typeface="Arial"/>
                <a:cs typeface="Arial"/>
                <a:sym typeface="Arial"/>
              </a:rPr>
              <a:t>Reading &amp; Writing</a:t>
            </a:r>
            <a:endParaRPr/>
          </a:p>
        </p:txBody>
      </p:sp>
      <p:sp>
        <p:nvSpPr>
          <p:cNvPr id="357" name="Google Shape;357;p24"/>
          <p:cNvSpPr/>
          <p:nvPr/>
        </p:nvSpPr>
        <p:spPr>
          <a:xfrm>
            <a:off x="4603733" y="2203994"/>
            <a:ext cx="2018686" cy="523220"/>
          </a:xfrm>
          <a:prstGeom prst="rect">
            <a:avLst/>
          </a:prstGeom>
          <a:noFill/>
          <a:ln>
            <a:noFill/>
          </a:ln>
        </p:spPr>
        <p:txBody>
          <a:bodyPr anchorCtr="0" anchor="t" bIns="45700" lIns="91425" spcFirstLastPara="1" rIns="91425" wrap="square" tIns="45700">
            <a:spAutoFit/>
          </a:bodyPr>
          <a:lstStyle/>
          <a:p>
            <a:pPr indent="0" lvl="0" marL="0" marR="5080" rtl="0" algn="l">
              <a:spcBef>
                <a:spcPts val="0"/>
              </a:spcBef>
              <a:spcAft>
                <a:spcPts val="0"/>
              </a:spcAft>
              <a:buNone/>
            </a:pPr>
            <a:r>
              <a:rPr b="1" lang="en-US" sz="2800">
                <a:solidFill>
                  <a:schemeClr val="lt1"/>
                </a:solidFill>
                <a:latin typeface="Arial"/>
                <a:ea typeface="Arial"/>
                <a:cs typeface="Arial"/>
                <a:sym typeface="Arial"/>
              </a:rPr>
              <a:t>Module 2B</a:t>
            </a:r>
            <a:endParaRPr/>
          </a:p>
        </p:txBody>
      </p:sp>
      <p:sp>
        <p:nvSpPr>
          <p:cNvPr id="358" name="Google Shape;358;p24"/>
          <p:cNvSpPr/>
          <p:nvPr/>
        </p:nvSpPr>
        <p:spPr>
          <a:xfrm>
            <a:off x="4942754" y="111960"/>
            <a:ext cx="1700818" cy="718781"/>
          </a:xfrm>
          <a:prstGeom prst="rect">
            <a:avLst/>
          </a:prstGeom>
          <a:noFill/>
          <a:ln>
            <a:noFill/>
          </a:ln>
        </p:spPr>
        <p:txBody>
          <a:bodyPr anchorCtr="0" anchor="t" bIns="45700" lIns="91425" spcFirstLastPara="1" rIns="91425" wrap="square" tIns="45700">
            <a:spAutoFit/>
          </a:bodyPr>
          <a:lstStyle/>
          <a:p>
            <a:pPr indent="0" lvl="0" marL="0" marR="5080" rtl="0" algn="l">
              <a:spcBef>
                <a:spcPts val="0"/>
              </a:spcBef>
              <a:spcAft>
                <a:spcPts val="0"/>
              </a:spcAft>
              <a:buNone/>
            </a:pPr>
            <a:r>
              <a:rPr lang="en-US" sz="1600">
                <a:solidFill>
                  <a:schemeClr val="dk1"/>
                </a:solidFill>
                <a:latin typeface="Arial"/>
                <a:ea typeface="Arial"/>
                <a:cs typeface="Arial"/>
                <a:sym typeface="Arial"/>
              </a:rPr>
              <a:t>27 questions, </a:t>
            </a:r>
            <a:endParaRPr/>
          </a:p>
          <a:p>
            <a:pPr indent="0" lvl="0" marL="0" marR="5080" rtl="0" algn="l">
              <a:spcBef>
                <a:spcPts val="0"/>
              </a:spcBef>
              <a:spcAft>
                <a:spcPts val="0"/>
              </a:spcAft>
              <a:buNone/>
            </a:pPr>
            <a:r>
              <a:rPr lang="en-US" sz="1600">
                <a:solidFill>
                  <a:schemeClr val="dk1"/>
                </a:solidFill>
                <a:latin typeface="Arial"/>
                <a:ea typeface="Arial"/>
                <a:cs typeface="Arial"/>
                <a:sym typeface="Arial"/>
              </a:rPr>
              <a:t>32 min</a:t>
            </a:r>
            <a:endParaRPr/>
          </a:p>
          <a:p>
            <a:pPr indent="0" lvl="0" marL="0" marR="5080" rtl="0" algn="l">
              <a:spcBef>
                <a:spcPts val="0"/>
              </a:spcBef>
              <a:spcAft>
                <a:spcPts val="0"/>
              </a:spcAft>
              <a:buNone/>
            </a:pPr>
            <a:r>
              <a:t/>
            </a:r>
            <a:endParaRPr sz="800">
              <a:solidFill>
                <a:schemeClr val="dk1"/>
              </a:solidFill>
              <a:latin typeface="Arial"/>
              <a:ea typeface="Arial"/>
              <a:cs typeface="Arial"/>
              <a:sym typeface="Arial"/>
            </a:endParaRPr>
          </a:p>
        </p:txBody>
      </p:sp>
      <p:sp>
        <p:nvSpPr>
          <p:cNvPr id="359" name="Google Shape;359;p24"/>
          <p:cNvSpPr/>
          <p:nvPr/>
        </p:nvSpPr>
        <p:spPr>
          <a:xfrm>
            <a:off x="9115624" y="1546788"/>
            <a:ext cx="1331913" cy="866729"/>
          </a:xfrm>
          <a:prstGeom prst="roundRect">
            <a:avLst>
              <a:gd fmla="val 16667" name="adj"/>
            </a:avLst>
          </a:prstGeom>
          <a:solidFill>
            <a:srgbClr val="605A55"/>
          </a:solidFill>
          <a:ln>
            <a:noFill/>
          </a:ln>
        </p:spPr>
        <p:txBody>
          <a:bodyPr anchorCtr="0" anchor="ctr" bIns="45700" lIns="91425" spcFirstLastPara="1" rIns="91425" wrap="square" tIns="45700">
            <a:noAutofit/>
          </a:bodyPr>
          <a:lstStyle/>
          <a:p>
            <a:pPr indent="0" lvl="0" marL="0" marR="0" rtl="0" algn="ctr">
              <a:spcBef>
                <a:spcPts val="0"/>
              </a:spcBef>
              <a:spcAft>
                <a:spcPts val="0"/>
              </a:spcAft>
              <a:buNone/>
            </a:pPr>
            <a:r>
              <a:t/>
            </a:r>
            <a:endParaRPr sz="2100">
              <a:solidFill>
                <a:schemeClr val="lt1"/>
              </a:solidFill>
              <a:latin typeface="Calibri"/>
              <a:ea typeface="Calibri"/>
              <a:cs typeface="Calibri"/>
              <a:sym typeface="Calibri"/>
            </a:endParaRPr>
          </a:p>
        </p:txBody>
      </p:sp>
      <p:sp>
        <p:nvSpPr>
          <p:cNvPr id="360" name="Google Shape;360;p24"/>
          <p:cNvSpPr/>
          <p:nvPr/>
        </p:nvSpPr>
        <p:spPr>
          <a:xfrm>
            <a:off x="9216458" y="1676464"/>
            <a:ext cx="1738475" cy="523221"/>
          </a:xfrm>
          <a:prstGeom prst="rect">
            <a:avLst/>
          </a:prstGeom>
          <a:noFill/>
          <a:ln>
            <a:noFill/>
          </a:ln>
        </p:spPr>
        <p:txBody>
          <a:bodyPr anchorCtr="0" anchor="t" bIns="45700" lIns="91425" spcFirstLastPara="1" rIns="91425" wrap="square" tIns="45700">
            <a:spAutoFit/>
          </a:bodyPr>
          <a:lstStyle/>
          <a:p>
            <a:pPr indent="0" lvl="0" marL="0" marR="5080" rtl="0" algn="l">
              <a:spcBef>
                <a:spcPts val="0"/>
              </a:spcBef>
              <a:spcAft>
                <a:spcPts val="0"/>
              </a:spcAft>
              <a:buNone/>
            </a:pPr>
            <a:r>
              <a:rPr b="1" lang="en-US" sz="2800">
                <a:solidFill>
                  <a:schemeClr val="lt1"/>
                </a:solidFill>
                <a:latin typeface="Arial"/>
                <a:ea typeface="Arial"/>
                <a:cs typeface="Arial"/>
                <a:sym typeface="Arial"/>
              </a:rPr>
              <a:t>Break</a:t>
            </a:r>
            <a:endParaRPr/>
          </a:p>
        </p:txBody>
      </p:sp>
      <p:sp>
        <p:nvSpPr>
          <p:cNvPr id="361" name="Google Shape;361;p24"/>
          <p:cNvSpPr/>
          <p:nvPr/>
        </p:nvSpPr>
        <p:spPr>
          <a:xfrm>
            <a:off x="9366138" y="1116733"/>
            <a:ext cx="1700818" cy="461665"/>
          </a:xfrm>
          <a:prstGeom prst="rect">
            <a:avLst/>
          </a:prstGeom>
          <a:noFill/>
          <a:ln>
            <a:noFill/>
          </a:ln>
        </p:spPr>
        <p:txBody>
          <a:bodyPr anchorCtr="0" anchor="t" bIns="45700" lIns="91425" spcFirstLastPara="1" rIns="91425" wrap="square" tIns="45700">
            <a:spAutoFit/>
          </a:bodyPr>
          <a:lstStyle/>
          <a:p>
            <a:pPr indent="0" lvl="0" marL="0" marR="5080" rtl="0" algn="l">
              <a:spcBef>
                <a:spcPts val="0"/>
              </a:spcBef>
              <a:spcAft>
                <a:spcPts val="0"/>
              </a:spcAft>
              <a:buNone/>
            </a:pPr>
            <a:r>
              <a:rPr lang="en-US" sz="1600">
                <a:solidFill>
                  <a:schemeClr val="dk1"/>
                </a:solidFill>
                <a:latin typeface="Arial"/>
                <a:ea typeface="Arial"/>
                <a:cs typeface="Arial"/>
                <a:sym typeface="Arial"/>
              </a:rPr>
              <a:t>10 min</a:t>
            </a:r>
            <a:endParaRPr/>
          </a:p>
          <a:p>
            <a:pPr indent="0" lvl="0" marL="0" marR="5080" rtl="0" algn="l">
              <a:spcBef>
                <a:spcPts val="0"/>
              </a:spcBef>
              <a:spcAft>
                <a:spcPts val="0"/>
              </a:spcAft>
              <a:buNone/>
            </a:pPr>
            <a:r>
              <a:t/>
            </a:r>
            <a:endParaRPr sz="800">
              <a:solidFill>
                <a:schemeClr val="dk1"/>
              </a:solidFill>
              <a:latin typeface="Arial"/>
              <a:ea typeface="Arial"/>
              <a:cs typeface="Arial"/>
              <a:sym typeface="Arial"/>
            </a:endParaRPr>
          </a:p>
        </p:txBody>
      </p:sp>
      <p:sp>
        <p:nvSpPr>
          <p:cNvPr id="362" name="Google Shape;362;p24"/>
          <p:cNvSpPr/>
          <p:nvPr/>
        </p:nvSpPr>
        <p:spPr>
          <a:xfrm>
            <a:off x="6882842" y="913910"/>
            <a:ext cx="1252134" cy="954107"/>
          </a:xfrm>
          <a:prstGeom prst="rect">
            <a:avLst/>
          </a:prstGeom>
          <a:noFill/>
          <a:ln>
            <a:noFill/>
          </a:ln>
        </p:spPr>
        <p:txBody>
          <a:bodyPr anchorCtr="0" anchor="t" bIns="45700" lIns="91425" spcFirstLastPara="1" rIns="91425" wrap="square" tIns="45700">
            <a:spAutoFit/>
          </a:bodyPr>
          <a:lstStyle/>
          <a:p>
            <a:pPr indent="0" lvl="0" marL="0" marR="5080" rtl="0" algn="l">
              <a:spcBef>
                <a:spcPts val="0"/>
              </a:spcBef>
              <a:spcAft>
                <a:spcPts val="0"/>
              </a:spcAft>
              <a:buNone/>
            </a:pPr>
            <a:r>
              <a:rPr lang="en-US" sz="1600">
                <a:solidFill>
                  <a:schemeClr val="dk1"/>
                </a:solidFill>
                <a:latin typeface="Arial"/>
                <a:ea typeface="Arial"/>
                <a:cs typeface="Arial"/>
                <a:sym typeface="Arial"/>
              </a:rPr>
              <a:t>Possible</a:t>
            </a:r>
            <a:endParaRPr/>
          </a:p>
          <a:p>
            <a:pPr indent="0" lvl="0" marL="0" marR="5080" rtl="0" algn="l">
              <a:spcBef>
                <a:spcPts val="0"/>
              </a:spcBef>
              <a:spcAft>
                <a:spcPts val="0"/>
              </a:spcAft>
              <a:buNone/>
            </a:pPr>
            <a:r>
              <a:rPr lang="en-US" sz="1600">
                <a:solidFill>
                  <a:schemeClr val="dk1"/>
                </a:solidFill>
                <a:latin typeface="Arial"/>
                <a:ea typeface="Arial"/>
                <a:cs typeface="Arial"/>
                <a:sym typeface="Arial"/>
              </a:rPr>
              <a:t>Score:</a:t>
            </a:r>
            <a:endParaRPr/>
          </a:p>
          <a:p>
            <a:pPr indent="0" lvl="0" marL="0" marR="5080" rtl="0" algn="l">
              <a:spcBef>
                <a:spcPts val="0"/>
              </a:spcBef>
              <a:spcAft>
                <a:spcPts val="0"/>
              </a:spcAft>
              <a:buNone/>
            </a:pPr>
            <a:r>
              <a:rPr b="1" lang="en-US" sz="1600">
                <a:solidFill>
                  <a:schemeClr val="dk1"/>
                </a:solidFill>
                <a:latin typeface="Arial"/>
                <a:ea typeface="Arial"/>
                <a:cs typeface="Arial"/>
                <a:sym typeface="Arial"/>
              </a:rPr>
              <a:t>~ 450-800</a:t>
            </a:r>
            <a:endParaRPr/>
          </a:p>
          <a:p>
            <a:pPr indent="0" lvl="0" marL="0" marR="5080" rtl="0" algn="l">
              <a:spcBef>
                <a:spcPts val="0"/>
              </a:spcBef>
              <a:spcAft>
                <a:spcPts val="0"/>
              </a:spcAft>
              <a:buNone/>
            </a:pPr>
            <a:r>
              <a:t/>
            </a:r>
            <a:endParaRPr sz="800">
              <a:solidFill>
                <a:schemeClr val="dk1"/>
              </a:solidFill>
              <a:latin typeface="Arial"/>
              <a:ea typeface="Arial"/>
              <a:cs typeface="Arial"/>
              <a:sym typeface="Arial"/>
            </a:endParaRPr>
          </a:p>
        </p:txBody>
      </p:sp>
      <p:sp>
        <p:nvSpPr>
          <p:cNvPr id="363" name="Google Shape;363;p24"/>
          <p:cNvSpPr/>
          <p:nvPr/>
        </p:nvSpPr>
        <p:spPr>
          <a:xfrm>
            <a:off x="6882842" y="2249001"/>
            <a:ext cx="1252134" cy="954107"/>
          </a:xfrm>
          <a:prstGeom prst="rect">
            <a:avLst/>
          </a:prstGeom>
          <a:noFill/>
          <a:ln>
            <a:noFill/>
          </a:ln>
        </p:spPr>
        <p:txBody>
          <a:bodyPr anchorCtr="0" anchor="t" bIns="45700" lIns="91425" spcFirstLastPara="1" rIns="91425" wrap="square" tIns="45700">
            <a:spAutoFit/>
          </a:bodyPr>
          <a:lstStyle/>
          <a:p>
            <a:pPr indent="0" lvl="0" marL="0" marR="5080" rtl="0" algn="l">
              <a:spcBef>
                <a:spcPts val="0"/>
              </a:spcBef>
              <a:spcAft>
                <a:spcPts val="0"/>
              </a:spcAft>
              <a:buNone/>
            </a:pPr>
            <a:r>
              <a:rPr lang="en-US" sz="1600">
                <a:solidFill>
                  <a:schemeClr val="dk1"/>
                </a:solidFill>
                <a:latin typeface="Arial"/>
                <a:ea typeface="Arial"/>
                <a:cs typeface="Arial"/>
                <a:sym typeface="Arial"/>
              </a:rPr>
              <a:t>Possible</a:t>
            </a:r>
            <a:endParaRPr/>
          </a:p>
          <a:p>
            <a:pPr indent="0" lvl="0" marL="0" marR="5080" rtl="0" algn="l">
              <a:spcBef>
                <a:spcPts val="0"/>
              </a:spcBef>
              <a:spcAft>
                <a:spcPts val="0"/>
              </a:spcAft>
              <a:buNone/>
            </a:pPr>
            <a:r>
              <a:rPr lang="en-US" sz="1600">
                <a:solidFill>
                  <a:schemeClr val="dk1"/>
                </a:solidFill>
                <a:latin typeface="Arial"/>
                <a:ea typeface="Arial"/>
                <a:cs typeface="Arial"/>
                <a:sym typeface="Arial"/>
              </a:rPr>
              <a:t>Score:</a:t>
            </a:r>
            <a:endParaRPr/>
          </a:p>
          <a:p>
            <a:pPr indent="0" lvl="0" marL="0" marR="5080" rtl="0" algn="l">
              <a:spcBef>
                <a:spcPts val="0"/>
              </a:spcBef>
              <a:spcAft>
                <a:spcPts val="0"/>
              </a:spcAft>
              <a:buNone/>
            </a:pPr>
            <a:r>
              <a:rPr b="1" lang="en-US" sz="1600">
                <a:solidFill>
                  <a:schemeClr val="dk1"/>
                </a:solidFill>
                <a:latin typeface="Arial"/>
                <a:ea typeface="Arial"/>
                <a:cs typeface="Arial"/>
                <a:sym typeface="Arial"/>
              </a:rPr>
              <a:t>~ 200-600</a:t>
            </a:r>
            <a:endParaRPr/>
          </a:p>
          <a:p>
            <a:pPr indent="0" lvl="0" marL="0" marR="5080" rtl="0" algn="l">
              <a:spcBef>
                <a:spcPts val="0"/>
              </a:spcBef>
              <a:spcAft>
                <a:spcPts val="0"/>
              </a:spcAft>
              <a:buNone/>
            </a:pPr>
            <a:r>
              <a:t/>
            </a:r>
            <a:endParaRPr sz="800">
              <a:solidFill>
                <a:schemeClr val="dk1"/>
              </a:solidFill>
              <a:latin typeface="Arial"/>
              <a:ea typeface="Arial"/>
              <a:cs typeface="Arial"/>
              <a:sym typeface="Arial"/>
            </a:endParaRPr>
          </a:p>
        </p:txBody>
      </p:sp>
      <p:sp>
        <p:nvSpPr>
          <p:cNvPr id="364" name="Google Shape;364;p24"/>
          <p:cNvSpPr/>
          <p:nvPr/>
        </p:nvSpPr>
        <p:spPr>
          <a:xfrm>
            <a:off x="4386154" y="3753745"/>
            <a:ext cx="2433198" cy="1183767"/>
          </a:xfrm>
          <a:prstGeom prst="roundRect">
            <a:avLst>
              <a:gd fmla="val 16667" name="adj"/>
            </a:avLst>
          </a:prstGeom>
          <a:solidFill>
            <a:srgbClr val="00A968"/>
          </a:solidFill>
          <a:ln>
            <a:noFill/>
          </a:ln>
        </p:spPr>
        <p:txBody>
          <a:bodyPr anchorCtr="0" anchor="ctr" bIns="45700" lIns="91425" spcFirstLastPara="1" rIns="91425" wrap="square" tIns="45700">
            <a:noAutofit/>
          </a:bodyPr>
          <a:lstStyle/>
          <a:p>
            <a:pPr indent="0" lvl="0" marL="0" marR="0" rtl="0" algn="ctr">
              <a:spcBef>
                <a:spcPts val="0"/>
              </a:spcBef>
              <a:spcAft>
                <a:spcPts val="0"/>
              </a:spcAft>
              <a:buNone/>
            </a:pPr>
            <a:r>
              <a:t/>
            </a:r>
            <a:endParaRPr sz="2100">
              <a:solidFill>
                <a:schemeClr val="lt1"/>
              </a:solidFill>
              <a:latin typeface="Calibri"/>
              <a:ea typeface="Calibri"/>
              <a:cs typeface="Calibri"/>
              <a:sym typeface="Calibri"/>
            </a:endParaRPr>
          </a:p>
        </p:txBody>
      </p:sp>
      <p:sp>
        <p:nvSpPr>
          <p:cNvPr id="365" name="Google Shape;365;p24"/>
          <p:cNvSpPr/>
          <p:nvPr/>
        </p:nvSpPr>
        <p:spPr>
          <a:xfrm>
            <a:off x="853324" y="4513716"/>
            <a:ext cx="2433188" cy="1183767"/>
          </a:xfrm>
          <a:prstGeom prst="roundRect">
            <a:avLst>
              <a:gd fmla="val 16667" name="adj"/>
            </a:avLst>
          </a:prstGeom>
          <a:solidFill>
            <a:schemeClr val="accent5"/>
          </a:solidFill>
          <a:ln>
            <a:noFill/>
          </a:ln>
        </p:spPr>
        <p:txBody>
          <a:bodyPr anchorCtr="0" anchor="ctr" bIns="45700" lIns="91425" spcFirstLastPara="1" rIns="91425" wrap="square" tIns="45700">
            <a:noAutofit/>
          </a:bodyPr>
          <a:lstStyle/>
          <a:p>
            <a:pPr indent="0" lvl="0" marL="0" marR="0" rtl="0" algn="ctr">
              <a:spcBef>
                <a:spcPts val="0"/>
              </a:spcBef>
              <a:spcAft>
                <a:spcPts val="0"/>
              </a:spcAft>
              <a:buNone/>
            </a:pPr>
            <a:r>
              <a:t/>
            </a:r>
            <a:endParaRPr sz="2100">
              <a:solidFill>
                <a:schemeClr val="lt1"/>
              </a:solidFill>
              <a:latin typeface="Calibri"/>
              <a:ea typeface="Calibri"/>
              <a:cs typeface="Calibri"/>
              <a:sym typeface="Calibri"/>
            </a:endParaRPr>
          </a:p>
        </p:txBody>
      </p:sp>
      <p:sp>
        <p:nvSpPr>
          <p:cNvPr id="366" name="Google Shape;366;p24"/>
          <p:cNvSpPr/>
          <p:nvPr/>
        </p:nvSpPr>
        <p:spPr>
          <a:xfrm>
            <a:off x="1066762" y="5168528"/>
            <a:ext cx="1975887" cy="338554"/>
          </a:xfrm>
          <a:prstGeom prst="rect">
            <a:avLst/>
          </a:prstGeom>
          <a:noFill/>
          <a:ln>
            <a:noFill/>
          </a:ln>
        </p:spPr>
        <p:txBody>
          <a:bodyPr anchorCtr="0" anchor="t" bIns="45700" lIns="91425" spcFirstLastPara="1" rIns="91425" wrap="square" tIns="45700">
            <a:spAutoFit/>
          </a:bodyPr>
          <a:lstStyle/>
          <a:p>
            <a:pPr indent="0" lvl="0" marL="0" marR="5080" rtl="0" algn="ctr">
              <a:spcBef>
                <a:spcPts val="0"/>
              </a:spcBef>
              <a:spcAft>
                <a:spcPts val="0"/>
              </a:spcAft>
              <a:buNone/>
            </a:pPr>
            <a:r>
              <a:rPr lang="en-US" sz="1600">
                <a:solidFill>
                  <a:schemeClr val="lt1"/>
                </a:solidFill>
                <a:latin typeface="Arial"/>
                <a:ea typeface="Arial"/>
                <a:cs typeface="Arial"/>
                <a:sym typeface="Arial"/>
              </a:rPr>
              <a:t>Mathematics</a:t>
            </a:r>
            <a:endParaRPr/>
          </a:p>
        </p:txBody>
      </p:sp>
      <p:sp>
        <p:nvSpPr>
          <p:cNvPr id="367" name="Google Shape;367;p24"/>
          <p:cNvSpPr/>
          <p:nvPr/>
        </p:nvSpPr>
        <p:spPr>
          <a:xfrm>
            <a:off x="1200684" y="4645307"/>
            <a:ext cx="1738475" cy="523221"/>
          </a:xfrm>
          <a:prstGeom prst="rect">
            <a:avLst/>
          </a:prstGeom>
          <a:noFill/>
          <a:ln>
            <a:noFill/>
          </a:ln>
        </p:spPr>
        <p:txBody>
          <a:bodyPr anchorCtr="0" anchor="t" bIns="45700" lIns="91425" spcFirstLastPara="1" rIns="91425" wrap="square" tIns="45700">
            <a:spAutoFit/>
          </a:bodyPr>
          <a:lstStyle/>
          <a:p>
            <a:pPr indent="0" lvl="0" marL="0" marR="5080" rtl="0" algn="l">
              <a:spcBef>
                <a:spcPts val="0"/>
              </a:spcBef>
              <a:spcAft>
                <a:spcPts val="0"/>
              </a:spcAft>
              <a:buNone/>
            </a:pPr>
            <a:r>
              <a:rPr b="1" lang="en-US" sz="2800">
                <a:solidFill>
                  <a:schemeClr val="lt1"/>
                </a:solidFill>
                <a:latin typeface="Arial"/>
                <a:ea typeface="Arial"/>
                <a:cs typeface="Arial"/>
                <a:sym typeface="Arial"/>
              </a:rPr>
              <a:t>Module 1</a:t>
            </a:r>
            <a:endParaRPr/>
          </a:p>
        </p:txBody>
      </p:sp>
      <p:sp>
        <p:nvSpPr>
          <p:cNvPr id="368" name="Google Shape;368;p24"/>
          <p:cNvSpPr/>
          <p:nvPr/>
        </p:nvSpPr>
        <p:spPr>
          <a:xfrm>
            <a:off x="4507364" y="4408558"/>
            <a:ext cx="2107272" cy="338554"/>
          </a:xfrm>
          <a:prstGeom prst="rect">
            <a:avLst/>
          </a:prstGeom>
          <a:noFill/>
          <a:ln>
            <a:noFill/>
          </a:ln>
        </p:spPr>
        <p:txBody>
          <a:bodyPr anchorCtr="0" anchor="t" bIns="45700" lIns="91425" spcFirstLastPara="1" rIns="91425" wrap="square" tIns="45700">
            <a:spAutoFit/>
          </a:bodyPr>
          <a:lstStyle/>
          <a:p>
            <a:pPr indent="0" lvl="0" marL="0" marR="5080" rtl="0" algn="ctr">
              <a:spcBef>
                <a:spcPts val="0"/>
              </a:spcBef>
              <a:spcAft>
                <a:spcPts val="0"/>
              </a:spcAft>
              <a:buNone/>
            </a:pPr>
            <a:r>
              <a:rPr lang="en-US" sz="1600">
                <a:solidFill>
                  <a:schemeClr val="lt1"/>
                </a:solidFill>
                <a:latin typeface="Arial"/>
                <a:ea typeface="Arial"/>
                <a:cs typeface="Arial"/>
                <a:sym typeface="Arial"/>
              </a:rPr>
              <a:t>Mathematics</a:t>
            </a:r>
            <a:endParaRPr/>
          </a:p>
        </p:txBody>
      </p:sp>
      <p:sp>
        <p:nvSpPr>
          <p:cNvPr id="369" name="Google Shape;369;p24"/>
          <p:cNvSpPr/>
          <p:nvPr/>
        </p:nvSpPr>
        <p:spPr>
          <a:xfrm>
            <a:off x="4624053" y="3885338"/>
            <a:ext cx="2018686" cy="523220"/>
          </a:xfrm>
          <a:prstGeom prst="rect">
            <a:avLst/>
          </a:prstGeom>
          <a:noFill/>
          <a:ln>
            <a:noFill/>
          </a:ln>
        </p:spPr>
        <p:txBody>
          <a:bodyPr anchorCtr="0" anchor="t" bIns="45700" lIns="91425" spcFirstLastPara="1" rIns="91425" wrap="square" tIns="45700">
            <a:spAutoFit/>
          </a:bodyPr>
          <a:lstStyle/>
          <a:p>
            <a:pPr indent="0" lvl="0" marL="0" marR="5080" rtl="0" algn="l">
              <a:spcBef>
                <a:spcPts val="0"/>
              </a:spcBef>
              <a:spcAft>
                <a:spcPts val="0"/>
              </a:spcAft>
              <a:buNone/>
            </a:pPr>
            <a:r>
              <a:rPr b="1" lang="en-US" sz="2800">
                <a:solidFill>
                  <a:schemeClr val="lt1"/>
                </a:solidFill>
                <a:latin typeface="Arial"/>
                <a:ea typeface="Arial"/>
                <a:cs typeface="Arial"/>
                <a:sym typeface="Arial"/>
              </a:rPr>
              <a:t>Module 2A</a:t>
            </a:r>
            <a:endParaRPr/>
          </a:p>
        </p:txBody>
      </p:sp>
      <p:grpSp>
        <p:nvGrpSpPr>
          <p:cNvPr id="370" name="Google Shape;370;p24"/>
          <p:cNvGrpSpPr/>
          <p:nvPr/>
        </p:nvGrpSpPr>
        <p:grpSpPr>
          <a:xfrm rot="-2045475">
            <a:off x="3508854" y="4514893"/>
            <a:ext cx="717762" cy="352116"/>
            <a:chOff x="1628301" y="700082"/>
            <a:chExt cx="794607" cy="541810"/>
          </a:xfrm>
        </p:grpSpPr>
        <p:sp>
          <p:nvSpPr>
            <p:cNvPr id="371" name="Google Shape;371;p24"/>
            <p:cNvSpPr/>
            <p:nvPr/>
          </p:nvSpPr>
          <p:spPr>
            <a:xfrm>
              <a:off x="1628301" y="700082"/>
              <a:ext cx="794607" cy="541810"/>
            </a:xfrm>
            <a:prstGeom prst="rightArrow">
              <a:avLst>
                <a:gd fmla="val 60000" name="adj1"/>
                <a:gd fmla="val 78854" name="adj2"/>
              </a:avLst>
            </a:prstGeom>
            <a:solidFill>
              <a:srgbClr val="00A968"/>
            </a:solidFill>
            <a:ln>
              <a:noFill/>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
          <p:nvSpPr>
            <p:cNvPr id="372" name="Google Shape;372;p24"/>
            <p:cNvSpPr txBox="1"/>
            <p:nvPr/>
          </p:nvSpPr>
          <p:spPr>
            <a:xfrm>
              <a:off x="1628301" y="808444"/>
              <a:ext cx="632064" cy="325086"/>
            </a:xfrm>
            <a:prstGeom prst="rect">
              <a:avLst/>
            </a:prstGeom>
            <a:solidFill>
              <a:srgbClr val="00A968"/>
            </a:solidFill>
            <a:ln>
              <a:noFill/>
            </a:ln>
          </p:spPr>
          <p:txBody>
            <a:bodyPr anchorCtr="0" anchor="ctr" bIns="0" lIns="0" spcFirstLastPara="1" rIns="0" wrap="square" tIns="0">
              <a:noAutofit/>
            </a:bodyPr>
            <a:lstStyle/>
            <a:p>
              <a:pPr indent="0" lvl="0" marL="0" marR="0" rtl="0" algn="ctr">
                <a:lnSpc>
                  <a:spcPct val="90000"/>
                </a:lnSpc>
                <a:spcBef>
                  <a:spcPts val="0"/>
                </a:spcBef>
                <a:spcAft>
                  <a:spcPts val="0"/>
                </a:spcAft>
                <a:buClr>
                  <a:schemeClr val="dk1"/>
                </a:buClr>
                <a:buSzPts val="1400"/>
                <a:buFont typeface="Calibri"/>
                <a:buNone/>
              </a:pPr>
              <a:r>
                <a:t/>
              </a:r>
              <a:endParaRPr sz="1400">
                <a:solidFill>
                  <a:schemeClr val="lt1"/>
                </a:solidFill>
                <a:latin typeface="Arial"/>
                <a:ea typeface="Arial"/>
                <a:cs typeface="Arial"/>
                <a:sym typeface="Arial"/>
              </a:endParaRPr>
            </a:p>
          </p:txBody>
        </p:sp>
      </p:grpSp>
      <p:grpSp>
        <p:nvGrpSpPr>
          <p:cNvPr id="373" name="Google Shape;373;p24"/>
          <p:cNvGrpSpPr/>
          <p:nvPr/>
        </p:nvGrpSpPr>
        <p:grpSpPr>
          <a:xfrm>
            <a:off x="8073538" y="4686927"/>
            <a:ext cx="816335" cy="541810"/>
            <a:chOff x="1628301" y="700082"/>
            <a:chExt cx="794607" cy="541810"/>
          </a:xfrm>
        </p:grpSpPr>
        <p:sp>
          <p:nvSpPr>
            <p:cNvPr id="374" name="Google Shape;374;p24"/>
            <p:cNvSpPr/>
            <p:nvPr/>
          </p:nvSpPr>
          <p:spPr>
            <a:xfrm>
              <a:off x="1628301" y="700082"/>
              <a:ext cx="794607" cy="541810"/>
            </a:xfrm>
            <a:prstGeom prst="rightArrow">
              <a:avLst>
                <a:gd fmla="val 60000" name="adj1"/>
                <a:gd fmla="val 50000" name="adj2"/>
              </a:avLst>
            </a:prstGeom>
            <a:solidFill>
              <a:srgbClr val="31859B"/>
            </a:solidFill>
            <a:ln>
              <a:noFill/>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
          <p:nvSpPr>
            <p:cNvPr id="375" name="Google Shape;375;p24"/>
            <p:cNvSpPr txBox="1"/>
            <p:nvPr/>
          </p:nvSpPr>
          <p:spPr>
            <a:xfrm>
              <a:off x="1628301" y="808444"/>
              <a:ext cx="374620" cy="325086"/>
            </a:xfrm>
            <a:prstGeom prst="rect">
              <a:avLst/>
            </a:prstGeom>
            <a:solidFill>
              <a:srgbClr val="31859B"/>
            </a:solidFill>
            <a:ln>
              <a:noFill/>
            </a:ln>
          </p:spPr>
          <p:txBody>
            <a:bodyPr anchorCtr="0" anchor="ctr" bIns="0" lIns="0" spcFirstLastPara="1" rIns="0" wrap="square" tIns="0">
              <a:noAutofit/>
            </a:bodyPr>
            <a:lstStyle/>
            <a:p>
              <a:pPr indent="0" lvl="0" marL="0" marR="0" rtl="0" algn="ctr">
                <a:lnSpc>
                  <a:spcPct val="90000"/>
                </a:lnSpc>
                <a:spcBef>
                  <a:spcPts val="0"/>
                </a:spcBef>
                <a:spcAft>
                  <a:spcPts val="0"/>
                </a:spcAft>
                <a:buClr>
                  <a:schemeClr val="dk1"/>
                </a:buClr>
                <a:buSzPts val="1400"/>
                <a:buFont typeface="Calibri"/>
                <a:buNone/>
              </a:pPr>
              <a:r>
                <a:t/>
              </a:r>
              <a:endParaRPr sz="1400">
                <a:solidFill>
                  <a:schemeClr val="lt1"/>
                </a:solidFill>
                <a:latin typeface="Arial"/>
                <a:ea typeface="Arial"/>
                <a:cs typeface="Arial"/>
                <a:sym typeface="Arial"/>
              </a:endParaRPr>
            </a:p>
          </p:txBody>
        </p:sp>
      </p:grpSp>
      <p:sp>
        <p:nvSpPr>
          <p:cNvPr id="376" name="Google Shape;376;p24"/>
          <p:cNvSpPr/>
          <p:nvPr/>
        </p:nvSpPr>
        <p:spPr>
          <a:xfrm>
            <a:off x="1419003" y="5770788"/>
            <a:ext cx="1700818" cy="718781"/>
          </a:xfrm>
          <a:prstGeom prst="rect">
            <a:avLst/>
          </a:prstGeom>
          <a:noFill/>
          <a:ln>
            <a:noFill/>
          </a:ln>
        </p:spPr>
        <p:txBody>
          <a:bodyPr anchorCtr="0" anchor="t" bIns="45700" lIns="91425" spcFirstLastPara="1" rIns="91425" wrap="square" tIns="45700">
            <a:spAutoFit/>
          </a:bodyPr>
          <a:lstStyle/>
          <a:p>
            <a:pPr indent="0" lvl="0" marL="0" marR="5080" rtl="0" algn="l">
              <a:spcBef>
                <a:spcPts val="0"/>
              </a:spcBef>
              <a:spcAft>
                <a:spcPts val="0"/>
              </a:spcAft>
              <a:buNone/>
            </a:pPr>
            <a:r>
              <a:rPr lang="en-US" sz="1600">
                <a:solidFill>
                  <a:schemeClr val="dk1"/>
                </a:solidFill>
                <a:latin typeface="Arial"/>
                <a:ea typeface="Arial"/>
                <a:cs typeface="Arial"/>
                <a:sym typeface="Arial"/>
              </a:rPr>
              <a:t>22 questions, </a:t>
            </a:r>
            <a:endParaRPr/>
          </a:p>
          <a:p>
            <a:pPr indent="0" lvl="0" marL="0" marR="5080" rtl="0" algn="l">
              <a:spcBef>
                <a:spcPts val="0"/>
              </a:spcBef>
              <a:spcAft>
                <a:spcPts val="0"/>
              </a:spcAft>
              <a:buNone/>
            </a:pPr>
            <a:r>
              <a:rPr lang="en-US" sz="1600">
                <a:solidFill>
                  <a:schemeClr val="dk1"/>
                </a:solidFill>
                <a:latin typeface="Arial"/>
                <a:ea typeface="Arial"/>
                <a:cs typeface="Arial"/>
                <a:sym typeface="Arial"/>
              </a:rPr>
              <a:t>35 min</a:t>
            </a:r>
            <a:endParaRPr/>
          </a:p>
          <a:p>
            <a:pPr indent="0" lvl="0" marL="0" marR="5080" rtl="0" algn="l">
              <a:spcBef>
                <a:spcPts val="0"/>
              </a:spcBef>
              <a:spcAft>
                <a:spcPts val="0"/>
              </a:spcAft>
              <a:buNone/>
            </a:pPr>
            <a:r>
              <a:t/>
            </a:r>
            <a:endParaRPr sz="800">
              <a:solidFill>
                <a:schemeClr val="dk1"/>
              </a:solidFill>
              <a:latin typeface="Arial"/>
              <a:ea typeface="Arial"/>
              <a:cs typeface="Arial"/>
              <a:sym typeface="Arial"/>
            </a:endParaRPr>
          </a:p>
        </p:txBody>
      </p:sp>
      <p:grpSp>
        <p:nvGrpSpPr>
          <p:cNvPr id="377" name="Google Shape;377;p24"/>
          <p:cNvGrpSpPr/>
          <p:nvPr/>
        </p:nvGrpSpPr>
        <p:grpSpPr>
          <a:xfrm rot="1884152">
            <a:off x="3512763" y="5140797"/>
            <a:ext cx="717762" cy="352116"/>
            <a:chOff x="1628301" y="700082"/>
            <a:chExt cx="794607" cy="541810"/>
          </a:xfrm>
        </p:grpSpPr>
        <p:sp>
          <p:nvSpPr>
            <p:cNvPr id="378" name="Google Shape;378;p24"/>
            <p:cNvSpPr/>
            <p:nvPr/>
          </p:nvSpPr>
          <p:spPr>
            <a:xfrm>
              <a:off x="1628301" y="700082"/>
              <a:ext cx="794607" cy="541810"/>
            </a:xfrm>
            <a:prstGeom prst="rightArrow">
              <a:avLst>
                <a:gd fmla="val 60000" name="adj1"/>
                <a:gd fmla="val 78854" name="adj2"/>
              </a:avLst>
            </a:prstGeom>
            <a:solidFill>
              <a:srgbClr val="EF8535"/>
            </a:solidFill>
            <a:ln>
              <a:noFill/>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
          <p:nvSpPr>
            <p:cNvPr id="379" name="Google Shape;379;p24"/>
            <p:cNvSpPr txBox="1"/>
            <p:nvPr/>
          </p:nvSpPr>
          <p:spPr>
            <a:xfrm>
              <a:off x="1628301" y="808444"/>
              <a:ext cx="632064" cy="325086"/>
            </a:xfrm>
            <a:prstGeom prst="rect">
              <a:avLst/>
            </a:prstGeom>
            <a:solidFill>
              <a:srgbClr val="EF8535"/>
            </a:solidFill>
            <a:ln>
              <a:noFill/>
            </a:ln>
          </p:spPr>
          <p:txBody>
            <a:bodyPr anchorCtr="0" anchor="ctr" bIns="0" lIns="0" spcFirstLastPara="1" rIns="0" wrap="square" tIns="0">
              <a:noAutofit/>
            </a:bodyPr>
            <a:lstStyle/>
            <a:p>
              <a:pPr indent="0" lvl="0" marL="0" marR="0" rtl="0" algn="ctr">
                <a:lnSpc>
                  <a:spcPct val="90000"/>
                </a:lnSpc>
                <a:spcBef>
                  <a:spcPts val="0"/>
                </a:spcBef>
                <a:spcAft>
                  <a:spcPts val="0"/>
                </a:spcAft>
                <a:buClr>
                  <a:schemeClr val="dk1"/>
                </a:buClr>
                <a:buSzPts val="1400"/>
                <a:buFont typeface="Calibri"/>
                <a:buNone/>
              </a:pPr>
              <a:r>
                <a:t/>
              </a:r>
              <a:endParaRPr sz="1400">
                <a:solidFill>
                  <a:schemeClr val="lt1"/>
                </a:solidFill>
                <a:latin typeface="Arial"/>
                <a:ea typeface="Arial"/>
                <a:cs typeface="Arial"/>
                <a:sym typeface="Arial"/>
              </a:endParaRPr>
            </a:p>
          </p:txBody>
        </p:sp>
      </p:grpSp>
      <p:sp>
        <p:nvSpPr>
          <p:cNvPr id="380" name="Google Shape;380;p24"/>
          <p:cNvSpPr/>
          <p:nvPr/>
        </p:nvSpPr>
        <p:spPr>
          <a:xfrm>
            <a:off x="4367822" y="5043829"/>
            <a:ext cx="2433198" cy="1183767"/>
          </a:xfrm>
          <a:prstGeom prst="roundRect">
            <a:avLst>
              <a:gd fmla="val 16667" name="adj"/>
            </a:avLst>
          </a:prstGeom>
          <a:solidFill>
            <a:srgbClr val="EF8535"/>
          </a:solidFill>
          <a:ln>
            <a:noFill/>
          </a:ln>
        </p:spPr>
        <p:txBody>
          <a:bodyPr anchorCtr="0" anchor="ctr" bIns="45700" lIns="91425" spcFirstLastPara="1" rIns="91425" wrap="square" tIns="45700">
            <a:noAutofit/>
          </a:bodyPr>
          <a:lstStyle/>
          <a:p>
            <a:pPr indent="0" lvl="0" marL="0" marR="0" rtl="0" algn="ctr">
              <a:spcBef>
                <a:spcPts val="0"/>
              </a:spcBef>
              <a:spcAft>
                <a:spcPts val="0"/>
              </a:spcAft>
              <a:buNone/>
            </a:pPr>
            <a:r>
              <a:t/>
            </a:r>
            <a:endParaRPr sz="2100">
              <a:solidFill>
                <a:schemeClr val="lt1"/>
              </a:solidFill>
              <a:latin typeface="Calibri"/>
              <a:ea typeface="Calibri"/>
              <a:cs typeface="Calibri"/>
              <a:sym typeface="Calibri"/>
            </a:endParaRPr>
          </a:p>
        </p:txBody>
      </p:sp>
      <p:sp>
        <p:nvSpPr>
          <p:cNvPr id="381" name="Google Shape;381;p24"/>
          <p:cNvSpPr/>
          <p:nvPr/>
        </p:nvSpPr>
        <p:spPr>
          <a:xfrm>
            <a:off x="4489032" y="5698642"/>
            <a:ext cx="2107272" cy="338554"/>
          </a:xfrm>
          <a:prstGeom prst="rect">
            <a:avLst/>
          </a:prstGeom>
          <a:noFill/>
          <a:ln>
            <a:noFill/>
          </a:ln>
        </p:spPr>
        <p:txBody>
          <a:bodyPr anchorCtr="0" anchor="t" bIns="45700" lIns="91425" spcFirstLastPara="1" rIns="91425" wrap="square" tIns="45700">
            <a:spAutoFit/>
          </a:bodyPr>
          <a:lstStyle/>
          <a:p>
            <a:pPr indent="0" lvl="0" marL="0" marR="5080" rtl="0" algn="ctr">
              <a:spcBef>
                <a:spcPts val="0"/>
              </a:spcBef>
              <a:spcAft>
                <a:spcPts val="0"/>
              </a:spcAft>
              <a:buNone/>
            </a:pPr>
            <a:r>
              <a:rPr lang="en-US" sz="1600">
                <a:solidFill>
                  <a:schemeClr val="lt1"/>
                </a:solidFill>
                <a:latin typeface="Arial"/>
                <a:ea typeface="Arial"/>
                <a:cs typeface="Arial"/>
                <a:sym typeface="Arial"/>
              </a:rPr>
              <a:t>Mathematics</a:t>
            </a:r>
            <a:endParaRPr/>
          </a:p>
        </p:txBody>
      </p:sp>
      <p:sp>
        <p:nvSpPr>
          <p:cNvPr id="382" name="Google Shape;382;p24"/>
          <p:cNvSpPr/>
          <p:nvPr/>
        </p:nvSpPr>
        <p:spPr>
          <a:xfrm>
            <a:off x="4605721" y="5175422"/>
            <a:ext cx="2018686" cy="523220"/>
          </a:xfrm>
          <a:prstGeom prst="rect">
            <a:avLst/>
          </a:prstGeom>
          <a:noFill/>
          <a:ln>
            <a:noFill/>
          </a:ln>
        </p:spPr>
        <p:txBody>
          <a:bodyPr anchorCtr="0" anchor="t" bIns="45700" lIns="91425" spcFirstLastPara="1" rIns="91425" wrap="square" tIns="45700">
            <a:spAutoFit/>
          </a:bodyPr>
          <a:lstStyle/>
          <a:p>
            <a:pPr indent="0" lvl="0" marL="0" marR="5080" rtl="0" algn="l">
              <a:spcBef>
                <a:spcPts val="0"/>
              </a:spcBef>
              <a:spcAft>
                <a:spcPts val="0"/>
              </a:spcAft>
              <a:buNone/>
            </a:pPr>
            <a:r>
              <a:rPr b="1" lang="en-US" sz="2800">
                <a:solidFill>
                  <a:schemeClr val="lt1"/>
                </a:solidFill>
                <a:latin typeface="Arial"/>
                <a:ea typeface="Arial"/>
                <a:cs typeface="Arial"/>
                <a:sym typeface="Arial"/>
              </a:rPr>
              <a:t>Module 2B</a:t>
            </a:r>
            <a:endParaRPr/>
          </a:p>
        </p:txBody>
      </p:sp>
      <p:sp>
        <p:nvSpPr>
          <p:cNvPr id="383" name="Google Shape;383;p24"/>
          <p:cNvSpPr/>
          <p:nvPr/>
        </p:nvSpPr>
        <p:spPr>
          <a:xfrm>
            <a:off x="9117612" y="4518216"/>
            <a:ext cx="1331913" cy="866729"/>
          </a:xfrm>
          <a:prstGeom prst="roundRect">
            <a:avLst>
              <a:gd fmla="val 16667" name="adj"/>
            </a:avLst>
          </a:prstGeom>
          <a:solidFill>
            <a:schemeClr val="accent5"/>
          </a:solidFill>
          <a:ln>
            <a:noFill/>
          </a:ln>
        </p:spPr>
        <p:txBody>
          <a:bodyPr anchorCtr="0" anchor="ctr" bIns="45700" lIns="91425" spcFirstLastPara="1" rIns="91425" wrap="square" tIns="45700">
            <a:noAutofit/>
          </a:bodyPr>
          <a:lstStyle/>
          <a:p>
            <a:pPr indent="0" lvl="0" marL="0" marR="0" rtl="0" algn="ctr">
              <a:spcBef>
                <a:spcPts val="0"/>
              </a:spcBef>
              <a:spcAft>
                <a:spcPts val="0"/>
              </a:spcAft>
              <a:buNone/>
            </a:pPr>
            <a:r>
              <a:t/>
            </a:r>
            <a:endParaRPr sz="2100">
              <a:solidFill>
                <a:schemeClr val="lt1"/>
              </a:solidFill>
              <a:latin typeface="Calibri"/>
              <a:ea typeface="Calibri"/>
              <a:cs typeface="Calibri"/>
              <a:sym typeface="Calibri"/>
            </a:endParaRPr>
          </a:p>
        </p:txBody>
      </p:sp>
      <p:sp>
        <p:nvSpPr>
          <p:cNvPr id="384" name="Google Shape;384;p24"/>
          <p:cNvSpPr/>
          <p:nvPr/>
        </p:nvSpPr>
        <p:spPr>
          <a:xfrm>
            <a:off x="9218446" y="4647892"/>
            <a:ext cx="1738475" cy="523221"/>
          </a:xfrm>
          <a:prstGeom prst="rect">
            <a:avLst/>
          </a:prstGeom>
          <a:noFill/>
          <a:ln>
            <a:noFill/>
          </a:ln>
        </p:spPr>
        <p:txBody>
          <a:bodyPr anchorCtr="0" anchor="t" bIns="45700" lIns="91425" spcFirstLastPara="1" rIns="91425" wrap="square" tIns="45700">
            <a:spAutoFit/>
          </a:bodyPr>
          <a:lstStyle/>
          <a:p>
            <a:pPr indent="0" lvl="0" marL="0" marR="5080" rtl="0" algn="l">
              <a:spcBef>
                <a:spcPts val="0"/>
              </a:spcBef>
              <a:spcAft>
                <a:spcPts val="0"/>
              </a:spcAft>
              <a:buNone/>
            </a:pPr>
            <a:r>
              <a:rPr b="1" lang="en-US" sz="2800">
                <a:solidFill>
                  <a:schemeClr val="lt1"/>
                </a:solidFill>
                <a:latin typeface="Arial"/>
                <a:ea typeface="Arial"/>
                <a:cs typeface="Arial"/>
                <a:sym typeface="Arial"/>
              </a:rPr>
              <a:t>Done</a:t>
            </a:r>
            <a:endParaRPr/>
          </a:p>
        </p:txBody>
      </p:sp>
      <p:sp>
        <p:nvSpPr>
          <p:cNvPr id="385" name="Google Shape;385;p24"/>
          <p:cNvSpPr/>
          <p:nvPr/>
        </p:nvSpPr>
        <p:spPr>
          <a:xfrm>
            <a:off x="6884830" y="3885338"/>
            <a:ext cx="1252134" cy="954107"/>
          </a:xfrm>
          <a:prstGeom prst="rect">
            <a:avLst/>
          </a:prstGeom>
          <a:noFill/>
          <a:ln>
            <a:noFill/>
          </a:ln>
        </p:spPr>
        <p:txBody>
          <a:bodyPr anchorCtr="0" anchor="t" bIns="45700" lIns="91425" spcFirstLastPara="1" rIns="91425" wrap="square" tIns="45700">
            <a:spAutoFit/>
          </a:bodyPr>
          <a:lstStyle/>
          <a:p>
            <a:pPr indent="0" lvl="0" marL="0" marR="5080" rtl="0" algn="l">
              <a:spcBef>
                <a:spcPts val="0"/>
              </a:spcBef>
              <a:spcAft>
                <a:spcPts val="0"/>
              </a:spcAft>
              <a:buNone/>
            </a:pPr>
            <a:r>
              <a:rPr lang="en-US" sz="1600">
                <a:solidFill>
                  <a:schemeClr val="dk1"/>
                </a:solidFill>
                <a:latin typeface="Arial"/>
                <a:ea typeface="Arial"/>
                <a:cs typeface="Arial"/>
                <a:sym typeface="Arial"/>
              </a:rPr>
              <a:t>Possible</a:t>
            </a:r>
            <a:endParaRPr/>
          </a:p>
          <a:p>
            <a:pPr indent="0" lvl="0" marL="0" marR="5080" rtl="0" algn="l">
              <a:spcBef>
                <a:spcPts val="0"/>
              </a:spcBef>
              <a:spcAft>
                <a:spcPts val="0"/>
              </a:spcAft>
              <a:buNone/>
            </a:pPr>
            <a:r>
              <a:rPr lang="en-US" sz="1600">
                <a:solidFill>
                  <a:schemeClr val="dk1"/>
                </a:solidFill>
                <a:latin typeface="Arial"/>
                <a:ea typeface="Arial"/>
                <a:cs typeface="Arial"/>
                <a:sym typeface="Arial"/>
              </a:rPr>
              <a:t>Score:</a:t>
            </a:r>
            <a:endParaRPr/>
          </a:p>
          <a:p>
            <a:pPr indent="0" lvl="0" marL="0" marR="5080" rtl="0" algn="l">
              <a:spcBef>
                <a:spcPts val="0"/>
              </a:spcBef>
              <a:spcAft>
                <a:spcPts val="0"/>
              </a:spcAft>
              <a:buNone/>
            </a:pPr>
            <a:r>
              <a:rPr b="1" lang="en-US" sz="1600">
                <a:solidFill>
                  <a:schemeClr val="dk1"/>
                </a:solidFill>
                <a:latin typeface="Arial"/>
                <a:ea typeface="Arial"/>
                <a:cs typeface="Arial"/>
                <a:sym typeface="Arial"/>
              </a:rPr>
              <a:t>~ 450-800</a:t>
            </a:r>
            <a:endParaRPr/>
          </a:p>
          <a:p>
            <a:pPr indent="0" lvl="0" marL="0" marR="5080" rtl="0" algn="l">
              <a:spcBef>
                <a:spcPts val="0"/>
              </a:spcBef>
              <a:spcAft>
                <a:spcPts val="0"/>
              </a:spcAft>
              <a:buNone/>
            </a:pPr>
            <a:r>
              <a:t/>
            </a:r>
            <a:endParaRPr sz="800">
              <a:solidFill>
                <a:schemeClr val="dk1"/>
              </a:solidFill>
              <a:latin typeface="Arial"/>
              <a:ea typeface="Arial"/>
              <a:cs typeface="Arial"/>
              <a:sym typeface="Arial"/>
            </a:endParaRPr>
          </a:p>
        </p:txBody>
      </p:sp>
      <p:sp>
        <p:nvSpPr>
          <p:cNvPr id="386" name="Google Shape;386;p24"/>
          <p:cNvSpPr/>
          <p:nvPr/>
        </p:nvSpPr>
        <p:spPr>
          <a:xfrm>
            <a:off x="6884830" y="5220429"/>
            <a:ext cx="1252134" cy="954107"/>
          </a:xfrm>
          <a:prstGeom prst="rect">
            <a:avLst/>
          </a:prstGeom>
          <a:noFill/>
          <a:ln>
            <a:noFill/>
          </a:ln>
        </p:spPr>
        <p:txBody>
          <a:bodyPr anchorCtr="0" anchor="t" bIns="45700" lIns="91425" spcFirstLastPara="1" rIns="91425" wrap="square" tIns="45700">
            <a:spAutoFit/>
          </a:bodyPr>
          <a:lstStyle/>
          <a:p>
            <a:pPr indent="0" lvl="0" marL="0" marR="5080" rtl="0" algn="l">
              <a:spcBef>
                <a:spcPts val="0"/>
              </a:spcBef>
              <a:spcAft>
                <a:spcPts val="0"/>
              </a:spcAft>
              <a:buNone/>
            </a:pPr>
            <a:r>
              <a:rPr lang="en-US" sz="1600">
                <a:solidFill>
                  <a:schemeClr val="dk1"/>
                </a:solidFill>
                <a:latin typeface="Arial"/>
                <a:ea typeface="Arial"/>
                <a:cs typeface="Arial"/>
                <a:sym typeface="Arial"/>
              </a:rPr>
              <a:t>Possible</a:t>
            </a:r>
            <a:endParaRPr/>
          </a:p>
          <a:p>
            <a:pPr indent="0" lvl="0" marL="0" marR="5080" rtl="0" algn="l">
              <a:spcBef>
                <a:spcPts val="0"/>
              </a:spcBef>
              <a:spcAft>
                <a:spcPts val="0"/>
              </a:spcAft>
              <a:buNone/>
            </a:pPr>
            <a:r>
              <a:rPr lang="en-US" sz="1600">
                <a:solidFill>
                  <a:schemeClr val="dk1"/>
                </a:solidFill>
                <a:latin typeface="Arial"/>
                <a:ea typeface="Arial"/>
                <a:cs typeface="Arial"/>
                <a:sym typeface="Arial"/>
              </a:rPr>
              <a:t>Score:</a:t>
            </a:r>
            <a:endParaRPr/>
          </a:p>
          <a:p>
            <a:pPr indent="0" lvl="0" marL="0" marR="5080" rtl="0" algn="l">
              <a:spcBef>
                <a:spcPts val="0"/>
              </a:spcBef>
              <a:spcAft>
                <a:spcPts val="0"/>
              </a:spcAft>
              <a:buNone/>
            </a:pPr>
            <a:r>
              <a:rPr b="1" lang="en-US" sz="1600">
                <a:solidFill>
                  <a:schemeClr val="dk1"/>
                </a:solidFill>
                <a:latin typeface="Arial"/>
                <a:ea typeface="Arial"/>
                <a:cs typeface="Arial"/>
                <a:sym typeface="Arial"/>
              </a:rPr>
              <a:t>~ 200-600</a:t>
            </a:r>
            <a:endParaRPr/>
          </a:p>
          <a:p>
            <a:pPr indent="0" lvl="0" marL="0" marR="5080" rtl="0" algn="l">
              <a:spcBef>
                <a:spcPts val="0"/>
              </a:spcBef>
              <a:spcAft>
                <a:spcPts val="0"/>
              </a:spcAft>
              <a:buNone/>
            </a:pPr>
            <a:r>
              <a:t/>
            </a:r>
            <a:endParaRPr sz="800">
              <a:solidFill>
                <a:schemeClr val="dk1"/>
              </a:solidFill>
              <a:latin typeface="Arial"/>
              <a:ea typeface="Arial"/>
              <a:cs typeface="Arial"/>
              <a:sym typeface="Arial"/>
            </a:endParaRPr>
          </a:p>
        </p:txBody>
      </p:sp>
      <p:sp>
        <p:nvSpPr>
          <p:cNvPr id="387" name="Google Shape;387;p24"/>
          <p:cNvSpPr/>
          <p:nvPr/>
        </p:nvSpPr>
        <p:spPr>
          <a:xfrm>
            <a:off x="4975881" y="6246189"/>
            <a:ext cx="1700818" cy="718781"/>
          </a:xfrm>
          <a:prstGeom prst="rect">
            <a:avLst/>
          </a:prstGeom>
          <a:noFill/>
          <a:ln>
            <a:noFill/>
          </a:ln>
        </p:spPr>
        <p:txBody>
          <a:bodyPr anchorCtr="0" anchor="t" bIns="45700" lIns="91425" spcFirstLastPara="1" rIns="91425" wrap="square" tIns="45700">
            <a:spAutoFit/>
          </a:bodyPr>
          <a:lstStyle/>
          <a:p>
            <a:pPr indent="0" lvl="0" marL="0" marR="5080" rtl="0" algn="l">
              <a:spcBef>
                <a:spcPts val="0"/>
              </a:spcBef>
              <a:spcAft>
                <a:spcPts val="0"/>
              </a:spcAft>
              <a:buNone/>
            </a:pPr>
            <a:r>
              <a:rPr lang="en-US" sz="1600">
                <a:solidFill>
                  <a:schemeClr val="dk1"/>
                </a:solidFill>
                <a:latin typeface="Arial"/>
                <a:ea typeface="Arial"/>
                <a:cs typeface="Arial"/>
                <a:sym typeface="Arial"/>
              </a:rPr>
              <a:t>22 questions, </a:t>
            </a:r>
            <a:endParaRPr/>
          </a:p>
          <a:p>
            <a:pPr indent="0" lvl="0" marL="0" marR="5080" rtl="0" algn="l">
              <a:spcBef>
                <a:spcPts val="0"/>
              </a:spcBef>
              <a:spcAft>
                <a:spcPts val="0"/>
              </a:spcAft>
              <a:buNone/>
            </a:pPr>
            <a:r>
              <a:rPr lang="en-US" sz="1600">
                <a:solidFill>
                  <a:schemeClr val="dk1"/>
                </a:solidFill>
                <a:latin typeface="Arial"/>
                <a:ea typeface="Arial"/>
                <a:cs typeface="Arial"/>
                <a:sym typeface="Arial"/>
              </a:rPr>
              <a:t>35 min</a:t>
            </a:r>
            <a:endParaRPr/>
          </a:p>
          <a:p>
            <a:pPr indent="0" lvl="0" marL="0" marR="5080" rtl="0" algn="l">
              <a:spcBef>
                <a:spcPts val="0"/>
              </a:spcBef>
              <a:spcAft>
                <a:spcPts val="0"/>
              </a:spcAft>
              <a:buNone/>
            </a:pPr>
            <a:r>
              <a:t/>
            </a:r>
            <a:endParaRPr sz="800">
              <a:solidFill>
                <a:schemeClr val="dk1"/>
              </a:solidFill>
              <a:latin typeface="Arial"/>
              <a:ea typeface="Arial"/>
              <a:cs typeface="Arial"/>
              <a:sym typeface="Arial"/>
            </a:endParaRPr>
          </a:p>
        </p:txBody>
      </p:sp>
      <p:cxnSp>
        <p:nvCxnSpPr>
          <p:cNvPr id="388" name="Google Shape;388;p24"/>
          <p:cNvCxnSpPr>
            <a:stCxn id="359" idx="3"/>
            <a:endCxn id="365" idx="1"/>
          </p:cNvCxnSpPr>
          <p:nvPr/>
        </p:nvCxnSpPr>
        <p:spPr>
          <a:xfrm flipH="1">
            <a:off x="853237" y="1980153"/>
            <a:ext cx="9594300" cy="3125400"/>
          </a:xfrm>
          <a:prstGeom prst="bentConnector5">
            <a:avLst>
              <a:gd fmla="val -10643" name="adj1"/>
              <a:gd fmla="val 47465" name="adj2"/>
              <a:gd fmla="val 105241" name="adj3"/>
            </a:avLst>
          </a:prstGeom>
          <a:noFill/>
          <a:ln cap="flat" cmpd="sng" w="38100">
            <a:solidFill>
              <a:schemeClr val="accent1"/>
            </a:solidFill>
            <a:prstDash val="lgDash"/>
            <a:round/>
            <a:headEnd len="sm" w="sm" type="none"/>
            <a:tailEnd len="med" w="med" type="triangle"/>
          </a:ln>
          <a:effectLst>
            <a:outerShdw blurRad="40000" rotWithShape="0" dir="5400000" dist="20000">
              <a:srgbClr val="000000">
                <a:alpha val="37647"/>
              </a:srgbClr>
            </a:outerShdw>
          </a:effectLst>
        </p:spPr>
      </p:cxnSp>
    </p:spTree>
  </p:cSld>
  <p:clrMapOvr>
    <a:masterClrMapping/>
  </p:clrMapOvr>
</p:sld>
</file>

<file path=ppt/slides/slide25.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393" name="Shape 393"/>
        <p:cNvGrpSpPr/>
        <p:nvPr/>
      </p:nvGrpSpPr>
      <p:grpSpPr>
        <a:xfrm>
          <a:off x="0" y="0"/>
          <a:ext cx="0" cy="0"/>
          <a:chOff x="0" y="0"/>
          <a:chExt cx="0" cy="0"/>
        </a:xfrm>
      </p:grpSpPr>
      <p:pic>
        <p:nvPicPr>
          <p:cNvPr descr="A picture containing icon&#10;&#10;Description automatically generated" id="394" name="Google Shape;394;p25"/>
          <p:cNvPicPr preferRelativeResize="0"/>
          <p:nvPr/>
        </p:nvPicPr>
        <p:blipFill rotWithShape="1">
          <a:blip r:embed="rId3">
            <a:alphaModFix/>
          </a:blip>
          <a:srcRect b="0" l="0" r="0" t="0"/>
          <a:stretch/>
        </p:blipFill>
        <p:spPr>
          <a:xfrm>
            <a:off x="7181124" y="991915"/>
            <a:ext cx="4837693" cy="4511043"/>
          </a:xfrm>
          <a:prstGeom prst="rect">
            <a:avLst/>
          </a:prstGeom>
          <a:noFill/>
          <a:ln>
            <a:noFill/>
          </a:ln>
        </p:spPr>
      </p:pic>
      <p:grpSp>
        <p:nvGrpSpPr>
          <p:cNvPr id="395" name="Google Shape;395;p25"/>
          <p:cNvGrpSpPr/>
          <p:nvPr/>
        </p:nvGrpSpPr>
        <p:grpSpPr>
          <a:xfrm>
            <a:off x="473013" y="1978053"/>
            <a:ext cx="6065997" cy="2800492"/>
            <a:chOff x="5878124" y="926198"/>
            <a:chExt cx="6065997" cy="2800492"/>
          </a:xfrm>
        </p:grpSpPr>
        <p:sp>
          <p:nvSpPr>
            <p:cNvPr id="396" name="Google Shape;396;p25"/>
            <p:cNvSpPr/>
            <p:nvPr/>
          </p:nvSpPr>
          <p:spPr>
            <a:xfrm>
              <a:off x="5878124" y="1787698"/>
              <a:ext cx="5830129" cy="1938992"/>
            </a:xfrm>
            <a:prstGeom prst="rect">
              <a:avLst/>
            </a:prstGeom>
            <a:noFill/>
            <a:ln>
              <a:noFill/>
            </a:ln>
          </p:spPr>
          <p:txBody>
            <a:bodyPr anchorCtr="0" anchor="t" bIns="45700" lIns="91425" spcFirstLastPara="1" rIns="91425" wrap="square" tIns="45700">
              <a:spAutoFit/>
            </a:bodyPr>
            <a:lstStyle/>
            <a:p>
              <a:pPr indent="-342900" lvl="0" marL="342900" marR="5080" rtl="0" algn="l">
                <a:spcBef>
                  <a:spcPts val="0"/>
                </a:spcBef>
                <a:spcAft>
                  <a:spcPts val="0"/>
                </a:spcAft>
                <a:buClr>
                  <a:schemeClr val="dk1"/>
                </a:buClr>
                <a:buSzPts val="1600"/>
                <a:buFont typeface="Arial"/>
                <a:buChar char="•"/>
              </a:pPr>
              <a:r>
                <a:rPr lang="en-US" sz="1600">
                  <a:solidFill>
                    <a:schemeClr val="dk1"/>
                  </a:solidFill>
                  <a:latin typeface="Arial"/>
                  <a:ea typeface="Arial"/>
                  <a:cs typeface="Arial"/>
                  <a:sym typeface="Arial"/>
                </a:rPr>
                <a:t>Performance on the first module in a section is </a:t>
              </a:r>
              <a:r>
                <a:rPr b="1" lang="en-US" sz="1600">
                  <a:solidFill>
                    <a:schemeClr val="dk1"/>
                  </a:solidFill>
                  <a:latin typeface="Arial"/>
                  <a:ea typeface="Arial"/>
                  <a:cs typeface="Arial"/>
                  <a:sym typeface="Arial"/>
                </a:rPr>
                <a:t>critical</a:t>
              </a:r>
              <a:r>
                <a:rPr lang="en-US" sz="1600">
                  <a:solidFill>
                    <a:schemeClr val="dk1"/>
                  </a:solidFill>
                  <a:latin typeface="Arial"/>
                  <a:ea typeface="Arial"/>
                  <a:cs typeface="Arial"/>
                  <a:sym typeface="Arial"/>
                </a:rPr>
                <a:t> as it will determine the student’s score ceiling</a:t>
              </a:r>
              <a:endParaRPr/>
            </a:p>
            <a:p>
              <a:pPr indent="0" lvl="0" marL="0" marR="5080" rtl="0" algn="l">
                <a:spcBef>
                  <a:spcPts val="0"/>
                </a:spcBef>
                <a:spcAft>
                  <a:spcPts val="0"/>
                </a:spcAft>
                <a:buNone/>
              </a:pPr>
              <a:r>
                <a:t/>
              </a:r>
              <a:endParaRPr sz="800">
                <a:solidFill>
                  <a:schemeClr val="dk1"/>
                </a:solidFill>
                <a:latin typeface="Arial"/>
                <a:ea typeface="Arial"/>
                <a:cs typeface="Arial"/>
                <a:sym typeface="Arial"/>
              </a:endParaRPr>
            </a:p>
            <a:p>
              <a:pPr indent="-342900" lvl="0" marL="342900" marR="5080" rtl="0" algn="l">
                <a:spcBef>
                  <a:spcPts val="0"/>
                </a:spcBef>
                <a:spcAft>
                  <a:spcPts val="0"/>
                </a:spcAft>
                <a:buClr>
                  <a:schemeClr val="dk1"/>
                </a:buClr>
                <a:buSzPts val="1600"/>
                <a:buFont typeface="Arial"/>
                <a:buChar char="•"/>
              </a:pPr>
              <a:r>
                <a:rPr lang="en-US" sz="1600">
                  <a:solidFill>
                    <a:schemeClr val="dk1"/>
                  </a:solidFill>
                  <a:latin typeface="Arial"/>
                  <a:ea typeface="Arial"/>
                  <a:cs typeface="Arial"/>
                  <a:sym typeface="Arial"/>
                </a:rPr>
                <a:t>Students should be ready for the second module to potentially be harder than the first – and persevere</a:t>
              </a:r>
              <a:endParaRPr sz="1600">
                <a:solidFill>
                  <a:schemeClr val="dk1"/>
                </a:solidFill>
                <a:latin typeface="Arial"/>
                <a:ea typeface="Arial"/>
                <a:cs typeface="Arial"/>
                <a:sym typeface="Arial"/>
              </a:endParaRPr>
            </a:p>
            <a:p>
              <a:pPr indent="0" lvl="0" marL="0" marR="5080" rtl="0" algn="l">
                <a:spcBef>
                  <a:spcPts val="0"/>
                </a:spcBef>
                <a:spcAft>
                  <a:spcPts val="0"/>
                </a:spcAft>
                <a:buNone/>
              </a:pPr>
              <a:r>
                <a:t/>
              </a:r>
              <a:endParaRPr sz="800">
                <a:solidFill>
                  <a:schemeClr val="dk1"/>
                </a:solidFill>
                <a:latin typeface="Arial"/>
                <a:ea typeface="Arial"/>
                <a:cs typeface="Arial"/>
                <a:sym typeface="Arial"/>
              </a:endParaRPr>
            </a:p>
            <a:p>
              <a:pPr indent="-342900" lvl="0" marL="342900" marR="5080" rtl="0" algn="l">
                <a:spcBef>
                  <a:spcPts val="0"/>
                </a:spcBef>
                <a:spcAft>
                  <a:spcPts val="0"/>
                </a:spcAft>
                <a:buClr>
                  <a:schemeClr val="dk1"/>
                </a:buClr>
                <a:buSzPts val="1600"/>
                <a:buFont typeface="Arial"/>
                <a:buChar char="•"/>
              </a:pPr>
              <a:r>
                <a:rPr lang="en-US" sz="1600">
                  <a:solidFill>
                    <a:schemeClr val="dk1"/>
                  </a:solidFill>
                  <a:latin typeface="Arial"/>
                  <a:ea typeface="Arial"/>
                  <a:cs typeface="Arial"/>
                  <a:sym typeface="Arial"/>
                </a:rPr>
                <a:t>Because the test is </a:t>
              </a:r>
              <a:r>
                <a:rPr b="1" lang="en-US" sz="1600">
                  <a:solidFill>
                    <a:schemeClr val="dk1"/>
                  </a:solidFill>
                  <a:latin typeface="Arial"/>
                  <a:ea typeface="Arial"/>
                  <a:cs typeface="Arial"/>
                  <a:sym typeface="Arial"/>
                </a:rPr>
                <a:t>stage</a:t>
              </a:r>
              <a:r>
                <a:rPr lang="en-US" sz="1600">
                  <a:solidFill>
                    <a:schemeClr val="dk1"/>
                  </a:solidFill>
                  <a:latin typeface="Arial"/>
                  <a:ea typeface="Arial"/>
                  <a:cs typeface="Arial"/>
                  <a:sym typeface="Arial"/>
                </a:rPr>
                <a:t> adaptive, students can come back to questions within the same module as time permits</a:t>
              </a:r>
              <a:endParaRPr/>
            </a:p>
            <a:p>
              <a:pPr indent="0" lvl="0" marL="0" marR="5080" rtl="0" algn="l">
                <a:spcBef>
                  <a:spcPts val="0"/>
                </a:spcBef>
                <a:spcAft>
                  <a:spcPts val="0"/>
                </a:spcAft>
                <a:buNone/>
              </a:pPr>
              <a:r>
                <a:t/>
              </a:r>
              <a:endParaRPr sz="800">
                <a:solidFill>
                  <a:schemeClr val="dk1"/>
                </a:solidFill>
                <a:latin typeface="Arial"/>
                <a:ea typeface="Arial"/>
                <a:cs typeface="Arial"/>
                <a:sym typeface="Arial"/>
              </a:endParaRPr>
            </a:p>
          </p:txBody>
        </p:sp>
        <p:sp>
          <p:nvSpPr>
            <p:cNvPr id="397" name="Google Shape;397;p25"/>
            <p:cNvSpPr txBox="1"/>
            <p:nvPr/>
          </p:nvSpPr>
          <p:spPr>
            <a:xfrm>
              <a:off x="5878124" y="926198"/>
              <a:ext cx="6065997" cy="523220"/>
            </a:xfrm>
            <a:prstGeom prst="rect">
              <a:avLst/>
            </a:prstGeom>
            <a:noFill/>
            <a:ln>
              <a:noFill/>
            </a:ln>
          </p:spPr>
          <p:txBody>
            <a:bodyPr anchorCtr="0" anchor="t" bIns="45700" lIns="91425" spcFirstLastPara="1" rIns="91425" wrap="square" tIns="45700">
              <a:spAutoFit/>
            </a:bodyPr>
            <a:lstStyle/>
            <a:p>
              <a:pPr indent="0" lvl="0" marL="0" marR="0" rtl="0" algn="l">
                <a:spcBef>
                  <a:spcPts val="0"/>
                </a:spcBef>
                <a:spcAft>
                  <a:spcPts val="0"/>
                </a:spcAft>
                <a:buNone/>
              </a:pPr>
              <a:r>
                <a:rPr lang="en-US" sz="2800">
                  <a:solidFill>
                    <a:schemeClr val="dk1"/>
                  </a:solidFill>
                  <a:latin typeface="Arial"/>
                  <a:ea typeface="Arial"/>
                  <a:cs typeface="Arial"/>
                  <a:sym typeface="Arial"/>
                </a:rPr>
                <a:t>What does this </a:t>
              </a:r>
              <a:r>
                <a:rPr b="1" lang="en-US" sz="2800">
                  <a:solidFill>
                    <a:srgbClr val="C45427"/>
                  </a:solidFill>
                  <a:latin typeface="Arial"/>
                  <a:ea typeface="Arial"/>
                  <a:cs typeface="Arial"/>
                  <a:sym typeface="Arial"/>
                </a:rPr>
                <a:t>mean for students?</a:t>
              </a:r>
              <a:endParaRPr b="1" sz="2800">
                <a:solidFill>
                  <a:srgbClr val="C45427"/>
                </a:solidFill>
                <a:latin typeface="Arial"/>
                <a:ea typeface="Arial"/>
                <a:cs typeface="Arial"/>
                <a:sym typeface="Arial"/>
              </a:endParaRPr>
            </a:p>
          </p:txBody>
        </p:sp>
      </p:grpSp>
      <p:cxnSp>
        <p:nvCxnSpPr>
          <p:cNvPr id="398" name="Google Shape;398;p25"/>
          <p:cNvCxnSpPr/>
          <p:nvPr/>
        </p:nvCxnSpPr>
        <p:spPr>
          <a:xfrm>
            <a:off x="7071675" y="954453"/>
            <a:ext cx="0" cy="4949095"/>
          </a:xfrm>
          <a:prstGeom prst="straightConnector1">
            <a:avLst/>
          </a:prstGeom>
          <a:noFill/>
          <a:ln cap="flat" cmpd="sng" w="12700">
            <a:solidFill>
              <a:srgbClr val="A5A5A5"/>
            </a:solidFill>
            <a:prstDash val="solid"/>
            <a:round/>
            <a:headEnd len="sm" w="sm" type="none"/>
            <a:tailEnd len="sm" w="sm" type="none"/>
          </a:ln>
        </p:spPr>
      </p:cxnSp>
    </p:spTree>
  </p:cSld>
  <p:clrMapOvr>
    <a:masterClrMapping/>
  </p:clrMapOvr>
</p:sld>
</file>

<file path=ppt/slides/slide26.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403" name="Shape 403"/>
        <p:cNvGrpSpPr/>
        <p:nvPr/>
      </p:nvGrpSpPr>
      <p:grpSpPr>
        <a:xfrm>
          <a:off x="0" y="0"/>
          <a:ext cx="0" cy="0"/>
          <a:chOff x="0" y="0"/>
          <a:chExt cx="0" cy="0"/>
        </a:xfrm>
      </p:grpSpPr>
      <p:sp>
        <p:nvSpPr>
          <p:cNvPr id="404" name="Google Shape;404;p26"/>
          <p:cNvSpPr txBox="1"/>
          <p:nvPr/>
        </p:nvSpPr>
        <p:spPr>
          <a:xfrm>
            <a:off x="405492" y="382241"/>
            <a:ext cx="10576185" cy="523220"/>
          </a:xfrm>
          <a:prstGeom prst="rect">
            <a:avLst/>
          </a:prstGeom>
          <a:noFill/>
          <a:ln>
            <a:noFill/>
          </a:ln>
        </p:spPr>
        <p:txBody>
          <a:bodyPr anchorCtr="0" anchor="t" bIns="45700" lIns="91425" spcFirstLastPara="1" rIns="91425" wrap="square" tIns="45700">
            <a:spAutoFit/>
          </a:bodyPr>
          <a:lstStyle/>
          <a:p>
            <a:pPr indent="0" lvl="0" marL="0" marR="0" rtl="0" algn="l">
              <a:spcBef>
                <a:spcPts val="0"/>
              </a:spcBef>
              <a:spcAft>
                <a:spcPts val="0"/>
              </a:spcAft>
              <a:buNone/>
            </a:pPr>
            <a:r>
              <a:rPr lang="en-US" sz="2800">
                <a:solidFill>
                  <a:schemeClr val="dk1"/>
                </a:solidFill>
                <a:latin typeface="Arial"/>
                <a:ea typeface="Arial"/>
                <a:cs typeface="Arial"/>
                <a:sym typeface="Arial"/>
              </a:rPr>
              <a:t>What form do the </a:t>
            </a:r>
            <a:r>
              <a:rPr b="1" lang="en-US" sz="2800">
                <a:solidFill>
                  <a:srgbClr val="C45427"/>
                </a:solidFill>
                <a:latin typeface="Arial"/>
                <a:ea typeface="Arial"/>
                <a:cs typeface="Arial"/>
                <a:sym typeface="Arial"/>
              </a:rPr>
              <a:t>math questions </a:t>
            </a:r>
            <a:r>
              <a:rPr lang="en-US" sz="2800">
                <a:solidFill>
                  <a:schemeClr val="dk1"/>
                </a:solidFill>
                <a:latin typeface="Arial"/>
                <a:ea typeface="Arial"/>
                <a:cs typeface="Arial"/>
                <a:sym typeface="Arial"/>
              </a:rPr>
              <a:t>take on the Digital SAT</a:t>
            </a:r>
            <a:r>
              <a:rPr baseline="30000" lang="en-US" sz="2800">
                <a:solidFill>
                  <a:schemeClr val="dk1"/>
                </a:solidFill>
                <a:latin typeface="Arial"/>
                <a:ea typeface="Arial"/>
                <a:cs typeface="Arial"/>
                <a:sym typeface="Arial"/>
              </a:rPr>
              <a:t>®</a:t>
            </a:r>
            <a:r>
              <a:rPr lang="en-US" sz="2800">
                <a:solidFill>
                  <a:schemeClr val="dk1"/>
                </a:solidFill>
                <a:latin typeface="Arial"/>
                <a:ea typeface="Arial"/>
                <a:cs typeface="Arial"/>
                <a:sym typeface="Arial"/>
              </a:rPr>
              <a:t>? </a:t>
            </a:r>
            <a:endParaRPr b="1" sz="2800">
              <a:solidFill>
                <a:srgbClr val="C45427"/>
              </a:solidFill>
              <a:latin typeface="Arial"/>
              <a:ea typeface="Arial"/>
              <a:cs typeface="Arial"/>
              <a:sym typeface="Arial"/>
            </a:endParaRPr>
          </a:p>
        </p:txBody>
      </p:sp>
      <p:sp>
        <p:nvSpPr>
          <p:cNvPr id="405" name="Google Shape;405;p26"/>
          <p:cNvSpPr/>
          <p:nvPr/>
        </p:nvSpPr>
        <p:spPr>
          <a:xfrm>
            <a:off x="153413" y="6432362"/>
            <a:ext cx="8958469" cy="338506"/>
          </a:xfrm>
          <a:prstGeom prst="rect">
            <a:avLst/>
          </a:prstGeom>
          <a:noFill/>
          <a:ln>
            <a:noFill/>
          </a:ln>
        </p:spPr>
        <p:txBody>
          <a:bodyPr anchorCtr="0" anchor="t" bIns="45675" lIns="91375" spcFirstLastPara="1" rIns="91375" wrap="square" tIns="45675">
            <a:spAutoFit/>
          </a:bodyPr>
          <a:lstStyle/>
          <a:p>
            <a:pPr indent="0" lvl="0" marL="0" marR="0" rtl="0" algn="l">
              <a:spcBef>
                <a:spcPts val="0"/>
              </a:spcBef>
              <a:spcAft>
                <a:spcPts val="0"/>
              </a:spcAft>
              <a:buNone/>
            </a:pPr>
            <a:r>
              <a:rPr i="1" lang="en-US" sz="800">
                <a:solidFill>
                  <a:srgbClr val="A5A5A5"/>
                </a:solidFill>
                <a:latin typeface="Arial"/>
                <a:ea typeface="Arial"/>
                <a:cs typeface="Arial"/>
                <a:sym typeface="Arial"/>
              </a:rPr>
              <a:t>SAT® , PSAT®, and AP® are trademarks owned by the College Board, and ACT® is a trademark of  ACT, Inc. which are not affiliated with, and do not endorse, Revolution Prep, LLC.</a:t>
            </a:r>
            <a:endParaRPr/>
          </a:p>
          <a:p>
            <a:pPr indent="0" lvl="0" marL="0" marR="0" rtl="0" algn="l">
              <a:spcBef>
                <a:spcPts val="0"/>
              </a:spcBef>
              <a:spcAft>
                <a:spcPts val="0"/>
              </a:spcAft>
              <a:buNone/>
            </a:pPr>
            <a:r>
              <a:rPr i="1" lang="en-US" sz="800">
                <a:solidFill>
                  <a:srgbClr val="A5A5A5"/>
                </a:solidFill>
                <a:latin typeface="Arial"/>
                <a:ea typeface="Arial"/>
                <a:cs typeface="Arial"/>
                <a:sym typeface="Arial"/>
              </a:rPr>
              <a:t>Screenshot taken from CB Digital Testing App’s “practice mode”, AP English Literature. </a:t>
            </a:r>
            <a:endParaRPr/>
          </a:p>
        </p:txBody>
      </p:sp>
      <p:sp>
        <p:nvSpPr>
          <p:cNvPr id="406" name="Google Shape;406;p26"/>
          <p:cNvSpPr/>
          <p:nvPr/>
        </p:nvSpPr>
        <p:spPr>
          <a:xfrm>
            <a:off x="230936" y="1116783"/>
            <a:ext cx="5868238" cy="3908762"/>
          </a:xfrm>
          <a:prstGeom prst="rect">
            <a:avLst/>
          </a:prstGeom>
          <a:noFill/>
          <a:ln>
            <a:noFill/>
          </a:ln>
        </p:spPr>
        <p:txBody>
          <a:bodyPr anchorCtr="0" anchor="t" bIns="45700" lIns="91425" spcFirstLastPara="1" rIns="91425" wrap="square" tIns="45700">
            <a:spAutoFit/>
          </a:bodyPr>
          <a:lstStyle/>
          <a:p>
            <a:pPr indent="-342900" lvl="0" marL="342900" marR="5080" rtl="0" algn="l">
              <a:spcBef>
                <a:spcPts val="0"/>
              </a:spcBef>
              <a:spcAft>
                <a:spcPts val="0"/>
              </a:spcAft>
              <a:buClr>
                <a:schemeClr val="dk1"/>
              </a:buClr>
              <a:buSzPts val="1600"/>
              <a:buFont typeface="Arial"/>
              <a:buChar char="•"/>
            </a:pPr>
            <a:r>
              <a:rPr lang="en-US" sz="1600">
                <a:solidFill>
                  <a:schemeClr val="dk1"/>
                </a:solidFill>
                <a:latin typeface="Arial"/>
                <a:ea typeface="Arial"/>
                <a:cs typeface="Arial"/>
                <a:sym typeface="Arial"/>
              </a:rPr>
              <a:t>Students will take a total of 44 questions, over 70 minutes of testing time</a:t>
            </a:r>
            <a:endParaRPr/>
          </a:p>
          <a:p>
            <a:pPr indent="0" lvl="0" marL="0" marR="5080" rtl="0" algn="l">
              <a:spcBef>
                <a:spcPts val="0"/>
              </a:spcBef>
              <a:spcAft>
                <a:spcPts val="0"/>
              </a:spcAft>
              <a:buNone/>
            </a:pPr>
            <a:r>
              <a:t/>
            </a:r>
            <a:endParaRPr sz="800">
              <a:solidFill>
                <a:schemeClr val="dk1"/>
              </a:solidFill>
              <a:latin typeface="Arial"/>
              <a:ea typeface="Arial"/>
              <a:cs typeface="Arial"/>
              <a:sym typeface="Arial"/>
            </a:endParaRPr>
          </a:p>
          <a:p>
            <a:pPr indent="-342900" lvl="1" marL="885825" marR="5080" rtl="0" algn="l">
              <a:spcBef>
                <a:spcPts val="0"/>
              </a:spcBef>
              <a:spcAft>
                <a:spcPts val="0"/>
              </a:spcAft>
              <a:buClr>
                <a:schemeClr val="dk1"/>
              </a:buClr>
              <a:buSzPts val="1600"/>
              <a:buFont typeface="Arial"/>
              <a:buChar char="•"/>
            </a:pPr>
            <a:r>
              <a:rPr b="0" i="0" lang="en-US" sz="1600" u="none" cap="none" strike="noStrike">
                <a:solidFill>
                  <a:schemeClr val="dk1"/>
                </a:solidFill>
                <a:latin typeface="Arial"/>
                <a:ea typeface="Arial"/>
                <a:cs typeface="Arial"/>
                <a:sym typeface="Arial"/>
              </a:rPr>
              <a:t>33 multiple choice and 11 student-produced response</a:t>
            </a:r>
            <a:endParaRPr/>
          </a:p>
          <a:p>
            <a:pPr indent="0" lvl="0" marL="0" marR="5080" rtl="0" algn="l">
              <a:spcBef>
                <a:spcPts val="0"/>
              </a:spcBef>
              <a:spcAft>
                <a:spcPts val="0"/>
              </a:spcAft>
              <a:buNone/>
            </a:pPr>
            <a:r>
              <a:t/>
            </a:r>
            <a:endParaRPr sz="800">
              <a:solidFill>
                <a:schemeClr val="dk1"/>
              </a:solidFill>
              <a:latin typeface="Arial"/>
              <a:ea typeface="Arial"/>
              <a:cs typeface="Arial"/>
              <a:sym typeface="Arial"/>
            </a:endParaRPr>
          </a:p>
          <a:p>
            <a:pPr indent="-342900" lvl="0" marL="342900" marR="5080" rtl="0" algn="l">
              <a:spcBef>
                <a:spcPts val="0"/>
              </a:spcBef>
              <a:spcAft>
                <a:spcPts val="0"/>
              </a:spcAft>
              <a:buClr>
                <a:schemeClr val="dk1"/>
              </a:buClr>
              <a:buSzPts val="1600"/>
              <a:buFont typeface="Arial"/>
              <a:buChar char="•"/>
            </a:pPr>
            <a:r>
              <a:rPr lang="en-US" sz="1600">
                <a:solidFill>
                  <a:schemeClr val="dk1"/>
                </a:solidFill>
                <a:latin typeface="Arial"/>
                <a:ea typeface="Arial"/>
                <a:cs typeface="Arial"/>
                <a:sym typeface="Arial"/>
              </a:rPr>
              <a:t>Four ”content domains”: </a:t>
            </a:r>
            <a:endParaRPr sz="1600">
              <a:solidFill>
                <a:schemeClr val="dk1"/>
              </a:solidFill>
              <a:latin typeface="Arial"/>
              <a:ea typeface="Arial"/>
              <a:cs typeface="Arial"/>
              <a:sym typeface="Arial"/>
            </a:endParaRPr>
          </a:p>
          <a:p>
            <a:pPr indent="-342900" lvl="1" marL="885825" marR="5080" rtl="0" algn="l">
              <a:spcBef>
                <a:spcPts val="0"/>
              </a:spcBef>
              <a:spcAft>
                <a:spcPts val="0"/>
              </a:spcAft>
              <a:buClr>
                <a:schemeClr val="dk1"/>
              </a:buClr>
              <a:buSzPts val="1600"/>
              <a:buFont typeface="Arial"/>
              <a:buChar char="•"/>
            </a:pPr>
            <a:r>
              <a:rPr b="0" i="0" lang="en-US" sz="1600" u="none" cap="none" strike="noStrike">
                <a:solidFill>
                  <a:schemeClr val="dk1"/>
                </a:solidFill>
                <a:latin typeface="Arial"/>
                <a:ea typeface="Arial"/>
                <a:cs typeface="Arial"/>
                <a:sym typeface="Arial"/>
              </a:rPr>
              <a:t>Algebra (35%)</a:t>
            </a:r>
            <a:endParaRPr/>
          </a:p>
          <a:p>
            <a:pPr indent="-342900" lvl="1" marL="885825" marR="5080" rtl="0" algn="l">
              <a:spcBef>
                <a:spcPts val="0"/>
              </a:spcBef>
              <a:spcAft>
                <a:spcPts val="0"/>
              </a:spcAft>
              <a:buClr>
                <a:schemeClr val="dk1"/>
              </a:buClr>
              <a:buSzPts val="1600"/>
              <a:buFont typeface="Arial"/>
              <a:buChar char="•"/>
            </a:pPr>
            <a:r>
              <a:rPr b="0" i="0" lang="en-US" sz="1600" u="none" cap="none" strike="noStrike">
                <a:solidFill>
                  <a:schemeClr val="dk1"/>
                </a:solidFill>
                <a:latin typeface="Arial"/>
                <a:ea typeface="Arial"/>
                <a:cs typeface="Arial"/>
                <a:sym typeface="Arial"/>
              </a:rPr>
              <a:t>Advanced Math (35%)</a:t>
            </a:r>
            <a:endParaRPr/>
          </a:p>
          <a:p>
            <a:pPr indent="-342900" lvl="1" marL="885825" marR="5080" rtl="0" algn="l">
              <a:spcBef>
                <a:spcPts val="0"/>
              </a:spcBef>
              <a:spcAft>
                <a:spcPts val="0"/>
              </a:spcAft>
              <a:buClr>
                <a:schemeClr val="dk1"/>
              </a:buClr>
              <a:buSzPts val="1600"/>
              <a:buFont typeface="Arial"/>
              <a:buChar char="•"/>
            </a:pPr>
            <a:r>
              <a:rPr b="0" i="0" lang="en-US" sz="1600" u="none" cap="none" strike="noStrike">
                <a:solidFill>
                  <a:schemeClr val="dk1"/>
                </a:solidFill>
                <a:latin typeface="Arial"/>
                <a:ea typeface="Arial"/>
                <a:cs typeface="Arial"/>
                <a:sym typeface="Arial"/>
              </a:rPr>
              <a:t>Problem-Solving and Data Analysis (15%)</a:t>
            </a:r>
            <a:endParaRPr/>
          </a:p>
          <a:p>
            <a:pPr indent="-342900" lvl="1" marL="885825" marR="5080" rtl="0" algn="l">
              <a:spcBef>
                <a:spcPts val="0"/>
              </a:spcBef>
              <a:spcAft>
                <a:spcPts val="0"/>
              </a:spcAft>
              <a:buClr>
                <a:schemeClr val="dk1"/>
              </a:buClr>
              <a:buSzPts val="1600"/>
              <a:buFont typeface="Arial"/>
              <a:buChar char="•"/>
            </a:pPr>
            <a:r>
              <a:rPr b="0" i="0" lang="en-US" sz="1600" u="none" cap="none" strike="noStrike">
                <a:solidFill>
                  <a:schemeClr val="dk1"/>
                </a:solidFill>
                <a:latin typeface="Arial"/>
                <a:ea typeface="Arial"/>
                <a:cs typeface="Arial"/>
                <a:sym typeface="Arial"/>
              </a:rPr>
              <a:t>Geometry and Trigonometry (15%)</a:t>
            </a:r>
            <a:endParaRPr/>
          </a:p>
          <a:p>
            <a:pPr indent="-241300" lvl="1" marL="885825" marR="5080" rtl="0" algn="l">
              <a:spcBef>
                <a:spcPts val="0"/>
              </a:spcBef>
              <a:spcAft>
                <a:spcPts val="0"/>
              </a:spcAft>
              <a:buClr>
                <a:schemeClr val="dk1"/>
              </a:buClr>
              <a:buSzPts val="1600"/>
              <a:buFont typeface="Arial"/>
              <a:buNone/>
            </a:pPr>
            <a:r>
              <a:t/>
            </a:r>
            <a:endParaRPr b="0" i="0" sz="1600" u="none" cap="none" strike="noStrike">
              <a:solidFill>
                <a:schemeClr val="dk1"/>
              </a:solidFill>
              <a:latin typeface="Arial"/>
              <a:ea typeface="Arial"/>
              <a:cs typeface="Arial"/>
              <a:sym typeface="Arial"/>
            </a:endParaRPr>
          </a:p>
          <a:p>
            <a:pPr indent="-342900" lvl="0" marL="342900" marR="5080" rtl="0" algn="l">
              <a:spcBef>
                <a:spcPts val="0"/>
              </a:spcBef>
              <a:spcAft>
                <a:spcPts val="0"/>
              </a:spcAft>
              <a:buClr>
                <a:schemeClr val="dk1"/>
              </a:buClr>
              <a:buSzPts val="1600"/>
              <a:buFont typeface="Arial"/>
              <a:buChar char="•"/>
            </a:pPr>
            <a:r>
              <a:rPr lang="en-US" sz="1600">
                <a:solidFill>
                  <a:schemeClr val="dk1"/>
                </a:solidFill>
                <a:latin typeface="Arial"/>
                <a:ea typeface="Arial"/>
                <a:cs typeface="Arial"/>
                <a:sym typeface="Arial"/>
              </a:rPr>
              <a:t>Students will have access to a Desmos graphing calculator at all times</a:t>
            </a:r>
            <a:endParaRPr/>
          </a:p>
          <a:p>
            <a:pPr indent="0" lvl="0" marL="0" marR="5080" rtl="0" algn="l">
              <a:spcBef>
                <a:spcPts val="0"/>
              </a:spcBef>
              <a:spcAft>
                <a:spcPts val="0"/>
              </a:spcAft>
              <a:buNone/>
            </a:pPr>
            <a:r>
              <a:t/>
            </a:r>
            <a:endParaRPr sz="1600">
              <a:solidFill>
                <a:schemeClr val="dk1"/>
              </a:solidFill>
              <a:latin typeface="Arial"/>
              <a:ea typeface="Arial"/>
              <a:cs typeface="Arial"/>
              <a:sym typeface="Arial"/>
            </a:endParaRPr>
          </a:p>
          <a:p>
            <a:pPr indent="-241300" lvl="0" marL="342900" marR="5080" rtl="0" algn="l">
              <a:spcBef>
                <a:spcPts val="0"/>
              </a:spcBef>
              <a:spcAft>
                <a:spcPts val="0"/>
              </a:spcAft>
              <a:buClr>
                <a:schemeClr val="dk1"/>
              </a:buClr>
              <a:buSzPts val="1600"/>
              <a:buFont typeface="Arial"/>
              <a:buNone/>
            </a:pPr>
            <a:r>
              <a:t/>
            </a:r>
            <a:endParaRPr sz="1600">
              <a:solidFill>
                <a:schemeClr val="dk1"/>
              </a:solidFill>
              <a:latin typeface="Arial"/>
              <a:ea typeface="Arial"/>
              <a:cs typeface="Arial"/>
              <a:sym typeface="Arial"/>
            </a:endParaRPr>
          </a:p>
          <a:p>
            <a:pPr indent="0" lvl="0" marL="0" marR="5080" rtl="0" algn="l">
              <a:spcBef>
                <a:spcPts val="0"/>
              </a:spcBef>
              <a:spcAft>
                <a:spcPts val="0"/>
              </a:spcAft>
              <a:buNone/>
            </a:pPr>
            <a:r>
              <a:t/>
            </a:r>
            <a:endParaRPr sz="800">
              <a:solidFill>
                <a:schemeClr val="dk1"/>
              </a:solidFill>
              <a:latin typeface="Arial"/>
              <a:ea typeface="Arial"/>
              <a:cs typeface="Arial"/>
              <a:sym typeface="Arial"/>
            </a:endParaRPr>
          </a:p>
        </p:txBody>
      </p:sp>
      <p:pic>
        <p:nvPicPr>
          <p:cNvPr descr="Graphical user interface, text, application, email&#10;&#10;Description automatically generated" id="407" name="Google Shape;407;p26"/>
          <p:cNvPicPr preferRelativeResize="0"/>
          <p:nvPr/>
        </p:nvPicPr>
        <p:blipFill rotWithShape="1">
          <a:blip r:embed="rId3">
            <a:alphaModFix/>
          </a:blip>
          <a:srcRect b="0" l="0" r="0" t="0"/>
          <a:stretch/>
        </p:blipFill>
        <p:spPr>
          <a:xfrm>
            <a:off x="7042227" y="995425"/>
            <a:ext cx="4750631" cy="2673486"/>
          </a:xfrm>
          <a:prstGeom prst="rect">
            <a:avLst/>
          </a:prstGeom>
          <a:solidFill>
            <a:srgbClr val="ECECEC"/>
          </a:solidFill>
          <a:ln cap="sq" cmpd="sng" w="190500">
            <a:solidFill>
              <a:srgbClr val="FFFFFF"/>
            </a:solidFill>
            <a:prstDash val="solid"/>
            <a:miter lim="800000"/>
            <a:headEnd len="sm" w="sm" type="none"/>
            <a:tailEnd len="sm" w="sm" type="none"/>
          </a:ln>
          <a:effectLst>
            <a:outerShdw blurRad="55000" rotWithShape="0" algn="tl" dir="5400000" dist="18000">
              <a:srgbClr val="000000">
                <a:alpha val="40000"/>
              </a:srgbClr>
            </a:outerShdw>
          </a:effectLst>
        </p:spPr>
      </p:pic>
      <p:pic>
        <p:nvPicPr>
          <p:cNvPr id="408" name="Google Shape;408;p26"/>
          <p:cNvPicPr preferRelativeResize="0"/>
          <p:nvPr/>
        </p:nvPicPr>
        <p:blipFill rotWithShape="1">
          <a:blip r:embed="rId4">
            <a:alphaModFix/>
          </a:blip>
          <a:srcRect b="0" l="0" r="0" t="0"/>
          <a:stretch/>
        </p:blipFill>
        <p:spPr>
          <a:xfrm>
            <a:off x="2342042" y="4242538"/>
            <a:ext cx="2336786" cy="2034093"/>
          </a:xfrm>
          <a:prstGeom prst="rect">
            <a:avLst/>
          </a:prstGeom>
          <a:noFill/>
          <a:ln>
            <a:noFill/>
          </a:ln>
        </p:spPr>
      </p:pic>
      <p:pic>
        <p:nvPicPr>
          <p:cNvPr id="409" name="Google Shape;409;p26"/>
          <p:cNvPicPr preferRelativeResize="0"/>
          <p:nvPr/>
        </p:nvPicPr>
        <p:blipFill rotWithShape="1">
          <a:blip r:embed="rId5">
            <a:alphaModFix/>
          </a:blip>
          <a:srcRect b="0" l="0" r="-1480" t="0"/>
          <a:stretch/>
        </p:blipFill>
        <p:spPr>
          <a:xfrm>
            <a:off x="6785477" y="4075169"/>
            <a:ext cx="5007381" cy="2082966"/>
          </a:xfrm>
          <a:prstGeom prst="rect">
            <a:avLst/>
          </a:prstGeom>
          <a:solidFill>
            <a:srgbClr val="ECECEC"/>
          </a:solidFill>
          <a:ln cap="sq" cmpd="sng" w="190500">
            <a:solidFill>
              <a:srgbClr val="FFFFFF"/>
            </a:solidFill>
            <a:prstDash val="solid"/>
            <a:miter lim="800000"/>
            <a:headEnd len="sm" w="sm" type="none"/>
            <a:tailEnd len="sm" w="sm" type="none"/>
          </a:ln>
          <a:effectLst>
            <a:outerShdw blurRad="55000" rotWithShape="0" algn="tl" dir="5400000" dist="18000">
              <a:srgbClr val="000000">
                <a:alpha val="40000"/>
              </a:srgbClr>
            </a:outerShdw>
          </a:effectLst>
        </p:spPr>
      </p:pic>
    </p:spTree>
  </p:cSld>
  <p:clrMapOvr>
    <a:masterClrMapping/>
  </p:clrMapOvr>
</p:sld>
</file>

<file path=ppt/slides/slide27.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413" name="Shape 413"/>
        <p:cNvGrpSpPr/>
        <p:nvPr/>
      </p:nvGrpSpPr>
      <p:grpSpPr>
        <a:xfrm>
          <a:off x="0" y="0"/>
          <a:ext cx="0" cy="0"/>
          <a:chOff x="0" y="0"/>
          <a:chExt cx="0" cy="0"/>
        </a:xfrm>
      </p:grpSpPr>
      <p:sp>
        <p:nvSpPr>
          <p:cNvPr id="414" name="Google Shape;414;p27"/>
          <p:cNvSpPr txBox="1"/>
          <p:nvPr/>
        </p:nvSpPr>
        <p:spPr>
          <a:xfrm>
            <a:off x="405492" y="382241"/>
            <a:ext cx="10576185" cy="523220"/>
          </a:xfrm>
          <a:prstGeom prst="rect">
            <a:avLst/>
          </a:prstGeom>
          <a:noFill/>
          <a:ln>
            <a:noFill/>
          </a:ln>
        </p:spPr>
        <p:txBody>
          <a:bodyPr anchorCtr="0" anchor="t" bIns="45700" lIns="91425" spcFirstLastPara="1" rIns="91425" wrap="square" tIns="45700">
            <a:spAutoFit/>
          </a:bodyPr>
          <a:lstStyle/>
          <a:p>
            <a:pPr indent="0" lvl="0" marL="0" marR="0" rtl="0" algn="l">
              <a:spcBef>
                <a:spcPts val="0"/>
              </a:spcBef>
              <a:spcAft>
                <a:spcPts val="0"/>
              </a:spcAft>
              <a:buNone/>
            </a:pPr>
            <a:r>
              <a:rPr lang="en-US" sz="2800">
                <a:solidFill>
                  <a:schemeClr val="dk1"/>
                </a:solidFill>
                <a:latin typeface="Arial"/>
                <a:ea typeface="Arial"/>
                <a:cs typeface="Arial"/>
                <a:sym typeface="Arial"/>
              </a:rPr>
              <a:t>The </a:t>
            </a:r>
            <a:r>
              <a:rPr b="1" lang="en-US" sz="2800">
                <a:solidFill>
                  <a:srgbClr val="C45427"/>
                </a:solidFill>
                <a:latin typeface="Arial"/>
                <a:ea typeface="Arial"/>
                <a:cs typeface="Arial"/>
                <a:sym typeface="Arial"/>
              </a:rPr>
              <a:t>Reading and Writing </a:t>
            </a:r>
            <a:r>
              <a:rPr lang="en-US" sz="2800">
                <a:solidFill>
                  <a:schemeClr val="dk1"/>
                </a:solidFill>
                <a:latin typeface="Arial"/>
                <a:ea typeface="Arial"/>
                <a:cs typeface="Arial"/>
                <a:sym typeface="Arial"/>
              </a:rPr>
              <a:t>is a series of short passages:</a:t>
            </a:r>
            <a:endParaRPr b="1" sz="2800">
              <a:solidFill>
                <a:srgbClr val="C45427"/>
              </a:solidFill>
              <a:latin typeface="Arial"/>
              <a:ea typeface="Arial"/>
              <a:cs typeface="Arial"/>
              <a:sym typeface="Arial"/>
            </a:endParaRPr>
          </a:p>
        </p:txBody>
      </p:sp>
      <p:sp>
        <p:nvSpPr>
          <p:cNvPr id="415" name="Google Shape;415;p27"/>
          <p:cNvSpPr/>
          <p:nvPr/>
        </p:nvSpPr>
        <p:spPr>
          <a:xfrm>
            <a:off x="4700389" y="1070428"/>
            <a:ext cx="7119616" cy="3170099"/>
          </a:xfrm>
          <a:prstGeom prst="rect">
            <a:avLst/>
          </a:prstGeom>
          <a:noFill/>
          <a:ln>
            <a:noFill/>
          </a:ln>
        </p:spPr>
        <p:txBody>
          <a:bodyPr anchorCtr="0" anchor="t" bIns="45700" lIns="91425" spcFirstLastPara="1" rIns="91425" wrap="square" tIns="45700">
            <a:spAutoFit/>
          </a:bodyPr>
          <a:lstStyle/>
          <a:p>
            <a:pPr indent="-342900" lvl="0" marL="342900" marR="5080" rtl="0" algn="l">
              <a:spcBef>
                <a:spcPts val="0"/>
              </a:spcBef>
              <a:spcAft>
                <a:spcPts val="0"/>
              </a:spcAft>
              <a:buClr>
                <a:schemeClr val="dk1"/>
              </a:buClr>
              <a:buSzPts val="1600"/>
              <a:buFont typeface="Arial"/>
              <a:buChar char="•"/>
            </a:pPr>
            <a:r>
              <a:rPr lang="en-US" sz="1600">
                <a:solidFill>
                  <a:schemeClr val="dk1"/>
                </a:solidFill>
                <a:latin typeface="Arial"/>
                <a:ea typeface="Arial"/>
                <a:cs typeface="Arial"/>
                <a:sym typeface="Arial"/>
              </a:rPr>
              <a:t>Students will take a total of 54 questions over 64 minutes of testing time</a:t>
            </a:r>
            <a:endParaRPr/>
          </a:p>
          <a:p>
            <a:pPr indent="0" lvl="0" marL="0" marR="5080" rtl="0" algn="l">
              <a:spcBef>
                <a:spcPts val="0"/>
              </a:spcBef>
              <a:spcAft>
                <a:spcPts val="0"/>
              </a:spcAft>
              <a:buNone/>
            </a:pPr>
            <a:r>
              <a:t/>
            </a:r>
            <a:endParaRPr sz="800">
              <a:solidFill>
                <a:schemeClr val="dk1"/>
              </a:solidFill>
              <a:latin typeface="Arial"/>
              <a:ea typeface="Arial"/>
              <a:cs typeface="Arial"/>
              <a:sym typeface="Arial"/>
            </a:endParaRPr>
          </a:p>
          <a:p>
            <a:pPr indent="-342900" lvl="0" marL="342900" marR="5080" rtl="0" algn="l">
              <a:spcBef>
                <a:spcPts val="0"/>
              </a:spcBef>
              <a:spcAft>
                <a:spcPts val="0"/>
              </a:spcAft>
              <a:buClr>
                <a:schemeClr val="dk1"/>
              </a:buClr>
              <a:buSzPts val="1600"/>
              <a:buFont typeface="Arial"/>
              <a:buChar char="•"/>
            </a:pPr>
            <a:r>
              <a:rPr lang="en-US" sz="1600">
                <a:solidFill>
                  <a:schemeClr val="dk1"/>
                </a:solidFill>
                <a:latin typeface="Arial"/>
                <a:ea typeface="Arial"/>
                <a:cs typeface="Arial"/>
                <a:sym typeface="Arial"/>
              </a:rPr>
              <a:t>All multiple-choice</a:t>
            </a:r>
            <a:endParaRPr/>
          </a:p>
          <a:p>
            <a:pPr indent="0" lvl="0" marL="0" marR="5080" rtl="0" algn="l">
              <a:spcBef>
                <a:spcPts val="0"/>
              </a:spcBef>
              <a:spcAft>
                <a:spcPts val="0"/>
              </a:spcAft>
              <a:buNone/>
            </a:pPr>
            <a:r>
              <a:t/>
            </a:r>
            <a:endParaRPr sz="1600">
              <a:solidFill>
                <a:schemeClr val="dk1"/>
              </a:solidFill>
              <a:latin typeface="Arial"/>
              <a:ea typeface="Arial"/>
              <a:cs typeface="Arial"/>
              <a:sym typeface="Arial"/>
            </a:endParaRPr>
          </a:p>
          <a:p>
            <a:pPr indent="-342900" lvl="0" marL="342900" marR="5080" rtl="0" algn="l">
              <a:spcBef>
                <a:spcPts val="0"/>
              </a:spcBef>
              <a:spcAft>
                <a:spcPts val="0"/>
              </a:spcAft>
              <a:buClr>
                <a:schemeClr val="dk1"/>
              </a:buClr>
              <a:buSzPts val="1600"/>
              <a:buFont typeface="Arial"/>
              <a:buChar char="•"/>
            </a:pPr>
            <a:r>
              <a:rPr lang="en-US" sz="1600">
                <a:solidFill>
                  <a:schemeClr val="dk1"/>
                </a:solidFill>
                <a:latin typeface="Arial"/>
                <a:ea typeface="Arial"/>
                <a:cs typeface="Arial"/>
                <a:sym typeface="Arial"/>
              </a:rPr>
              <a:t>Each question has its own short (~100 word) passage</a:t>
            </a:r>
            <a:endParaRPr/>
          </a:p>
          <a:p>
            <a:pPr indent="0" lvl="0" marL="0" marR="5080" rtl="0" algn="l">
              <a:spcBef>
                <a:spcPts val="0"/>
              </a:spcBef>
              <a:spcAft>
                <a:spcPts val="0"/>
              </a:spcAft>
              <a:buNone/>
            </a:pPr>
            <a:r>
              <a:t/>
            </a:r>
            <a:endParaRPr sz="800">
              <a:solidFill>
                <a:schemeClr val="dk1"/>
              </a:solidFill>
              <a:latin typeface="Arial"/>
              <a:ea typeface="Arial"/>
              <a:cs typeface="Arial"/>
              <a:sym typeface="Arial"/>
            </a:endParaRPr>
          </a:p>
          <a:p>
            <a:pPr indent="-342900" lvl="0" marL="342900" marR="5080" rtl="0" algn="l">
              <a:spcBef>
                <a:spcPts val="0"/>
              </a:spcBef>
              <a:spcAft>
                <a:spcPts val="0"/>
              </a:spcAft>
              <a:buClr>
                <a:schemeClr val="dk1"/>
              </a:buClr>
              <a:buSzPts val="1600"/>
              <a:buFont typeface="Arial"/>
              <a:buChar char="•"/>
            </a:pPr>
            <a:r>
              <a:rPr lang="en-US" sz="1600">
                <a:solidFill>
                  <a:schemeClr val="dk1"/>
                </a:solidFill>
                <a:latin typeface="Arial"/>
                <a:ea typeface="Arial"/>
                <a:cs typeface="Arial"/>
                <a:sym typeface="Arial"/>
              </a:rPr>
              <a:t>Four ”content domains”: </a:t>
            </a:r>
            <a:endParaRPr/>
          </a:p>
          <a:p>
            <a:pPr indent="-342900" lvl="1" marL="885825" marR="5080" rtl="0" algn="l">
              <a:spcBef>
                <a:spcPts val="0"/>
              </a:spcBef>
              <a:spcAft>
                <a:spcPts val="0"/>
              </a:spcAft>
              <a:buClr>
                <a:schemeClr val="dk1"/>
              </a:buClr>
              <a:buSzPts val="1600"/>
              <a:buFont typeface="Arial"/>
              <a:buChar char="•"/>
            </a:pPr>
            <a:r>
              <a:rPr b="0" i="0" lang="en-US" sz="1600" u="none" cap="none" strike="noStrike">
                <a:solidFill>
                  <a:schemeClr val="dk1"/>
                </a:solidFill>
                <a:latin typeface="Arial"/>
                <a:ea typeface="Arial"/>
                <a:cs typeface="Arial"/>
                <a:sym typeface="Arial"/>
              </a:rPr>
              <a:t>Craft and Structure (28%)</a:t>
            </a:r>
            <a:endParaRPr/>
          </a:p>
          <a:p>
            <a:pPr indent="-342900" lvl="1" marL="885825" marR="5080" rtl="0" algn="l">
              <a:spcBef>
                <a:spcPts val="0"/>
              </a:spcBef>
              <a:spcAft>
                <a:spcPts val="0"/>
              </a:spcAft>
              <a:buClr>
                <a:schemeClr val="dk1"/>
              </a:buClr>
              <a:buSzPts val="1600"/>
              <a:buFont typeface="Arial"/>
              <a:buChar char="•"/>
            </a:pPr>
            <a:r>
              <a:rPr b="0" i="0" lang="en-US" sz="1600" u="none" cap="none" strike="noStrike">
                <a:solidFill>
                  <a:schemeClr val="dk1"/>
                </a:solidFill>
                <a:latin typeface="Arial"/>
                <a:ea typeface="Arial"/>
                <a:cs typeface="Arial"/>
                <a:sym typeface="Arial"/>
              </a:rPr>
              <a:t>Information and Ideas (26%)</a:t>
            </a:r>
            <a:endParaRPr/>
          </a:p>
          <a:p>
            <a:pPr indent="-342900" lvl="1" marL="885825" marR="5080" rtl="0" algn="l">
              <a:spcBef>
                <a:spcPts val="0"/>
              </a:spcBef>
              <a:spcAft>
                <a:spcPts val="0"/>
              </a:spcAft>
              <a:buClr>
                <a:schemeClr val="dk1"/>
              </a:buClr>
              <a:buSzPts val="1600"/>
              <a:buFont typeface="Arial"/>
              <a:buChar char="•"/>
            </a:pPr>
            <a:r>
              <a:rPr b="0" i="0" lang="en-US" sz="1600" u="none" cap="none" strike="noStrike">
                <a:solidFill>
                  <a:schemeClr val="dk1"/>
                </a:solidFill>
                <a:latin typeface="Arial"/>
                <a:ea typeface="Arial"/>
                <a:cs typeface="Arial"/>
                <a:sym typeface="Arial"/>
              </a:rPr>
              <a:t>Standard English Conventions (26%)</a:t>
            </a:r>
            <a:endParaRPr/>
          </a:p>
          <a:p>
            <a:pPr indent="-342900" lvl="1" marL="885825" marR="5080" rtl="0" algn="l">
              <a:spcBef>
                <a:spcPts val="0"/>
              </a:spcBef>
              <a:spcAft>
                <a:spcPts val="0"/>
              </a:spcAft>
              <a:buClr>
                <a:schemeClr val="dk1"/>
              </a:buClr>
              <a:buSzPts val="1600"/>
              <a:buFont typeface="Arial"/>
              <a:buChar char="•"/>
            </a:pPr>
            <a:r>
              <a:rPr b="0" i="0" lang="en-US" sz="1600" u="none" cap="none" strike="noStrike">
                <a:solidFill>
                  <a:schemeClr val="dk1"/>
                </a:solidFill>
                <a:latin typeface="Arial"/>
                <a:ea typeface="Arial"/>
                <a:cs typeface="Arial"/>
                <a:sym typeface="Arial"/>
              </a:rPr>
              <a:t>Expression of Ideas (20%)</a:t>
            </a:r>
            <a:endParaRPr/>
          </a:p>
          <a:p>
            <a:pPr indent="0" lvl="0" marL="0" marR="5080" rtl="0" algn="l">
              <a:spcBef>
                <a:spcPts val="0"/>
              </a:spcBef>
              <a:spcAft>
                <a:spcPts val="0"/>
              </a:spcAft>
              <a:buNone/>
            </a:pPr>
            <a:r>
              <a:t/>
            </a:r>
            <a:endParaRPr sz="1600">
              <a:solidFill>
                <a:schemeClr val="dk1"/>
              </a:solidFill>
              <a:latin typeface="Arial"/>
              <a:ea typeface="Arial"/>
              <a:cs typeface="Arial"/>
              <a:sym typeface="Arial"/>
            </a:endParaRPr>
          </a:p>
          <a:p>
            <a:pPr indent="-241300" lvl="0" marL="342900" marR="5080" rtl="0" algn="l">
              <a:spcBef>
                <a:spcPts val="0"/>
              </a:spcBef>
              <a:spcAft>
                <a:spcPts val="0"/>
              </a:spcAft>
              <a:buClr>
                <a:schemeClr val="dk1"/>
              </a:buClr>
              <a:buSzPts val="1600"/>
              <a:buFont typeface="Arial"/>
              <a:buNone/>
            </a:pPr>
            <a:r>
              <a:t/>
            </a:r>
            <a:endParaRPr sz="1600">
              <a:solidFill>
                <a:schemeClr val="dk1"/>
              </a:solidFill>
              <a:latin typeface="Arial"/>
              <a:ea typeface="Arial"/>
              <a:cs typeface="Arial"/>
              <a:sym typeface="Arial"/>
            </a:endParaRPr>
          </a:p>
          <a:p>
            <a:pPr indent="0" lvl="0" marL="0" marR="5080" rtl="0" algn="l">
              <a:spcBef>
                <a:spcPts val="0"/>
              </a:spcBef>
              <a:spcAft>
                <a:spcPts val="0"/>
              </a:spcAft>
              <a:buNone/>
            </a:pPr>
            <a:r>
              <a:t/>
            </a:r>
            <a:endParaRPr sz="800">
              <a:solidFill>
                <a:schemeClr val="dk1"/>
              </a:solidFill>
              <a:latin typeface="Arial"/>
              <a:ea typeface="Arial"/>
              <a:cs typeface="Arial"/>
              <a:sym typeface="Arial"/>
            </a:endParaRPr>
          </a:p>
        </p:txBody>
      </p:sp>
      <p:pic>
        <p:nvPicPr>
          <p:cNvPr id="416" name="Google Shape;416;p27"/>
          <p:cNvPicPr preferRelativeResize="0"/>
          <p:nvPr/>
        </p:nvPicPr>
        <p:blipFill rotWithShape="1">
          <a:blip r:embed="rId3">
            <a:alphaModFix/>
          </a:blip>
          <a:srcRect b="0" l="0" r="0" t="0"/>
          <a:stretch/>
        </p:blipFill>
        <p:spPr>
          <a:xfrm>
            <a:off x="373293" y="992457"/>
            <a:ext cx="3564862" cy="845184"/>
          </a:xfrm>
          <a:prstGeom prst="rect">
            <a:avLst/>
          </a:prstGeom>
          <a:noFill/>
          <a:ln>
            <a:noFill/>
          </a:ln>
        </p:spPr>
      </p:pic>
      <p:pic>
        <p:nvPicPr>
          <p:cNvPr id="417" name="Google Shape;417;p27"/>
          <p:cNvPicPr preferRelativeResize="0"/>
          <p:nvPr/>
        </p:nvPicPr>
        <p:blipFill rotWithShape="1">
          <a:blip r:embed="rId4">
            <a:alphaModFix/>
          </a:blip>
          <a:srcRect b="0" l="0" r="0" t="0"/>
          <a:stretch/>
        </p:blipFill>
        <p:spPr>
          <a:xfrm>
            <a:off x="227820" y="3818233"/>
            <a:ext cx="7772400" cy="2854953"/>
          </a:xfrm>
          <a:prstGeom prst="rect">
            <a:avLst/>
          </a:prstGeom>
          <a:noFill/>
          <a:ln>
            <a:noFill/>
          </a:ln>
        </p:spPr>
      </p:pic>
      <p:pic>
        <p:nvPicPr>
          <p:cNvPr id="418" name="Google Shape;418;p27"/>
          <p:cNvPicPr preferRelativeResize="0"/>
          <p:nvPr/>
        </p:nvPicPr>
        <p:blipFill rotWithShape="1">
          <a:blip r:embed="rId5">
            <a:alphaModFix/>
          </a:blip>
          <a:srcRect b="0" l="0" r="0" t="0"/>
          <a:stretch/>
        </p:blipFill>
        <p:spPr>
          <a:xfrm>
            <a:off x="373293" y="1717230"/>
            <a:ext cx="3491346" cy="1711770"/>
          </a:xfrm>
          <a:prstGeom prst="rect">
            <a:avLst/>
          </a:prstGeom>
          <a:noFill/>
          <a:ln>
            <a:noFill/>
          </a:ln>
        </p:spPr>
      </p:pic>
    </p:spTree>
  </p:cSld>
  <p:clrMapOvr>
    <a:masterClrMapping/>
  </p:clrMapOvr>
</p:sld>
</file>

<file path=ppt/slides/slide28.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422" name="Shape 422"/>
        <p:cNvGrpSpPr/>
        <p:nvPr/>
      </p:nvGrpSpPr>
      <p:grpSpPr>
        <a:xfrm>
          <a:off x="0" y="0"/>
          <a:ext cx="0" cy="0"/>
          <a:chOff x="0" y="0"/>
          <a:chExt cx="0" cy="0"/>
        </a:xfrm>
      </p:grpSpPr>
      <p:grpSp>
        <p:nvGrpSpPr>
          <p:cNvPr id="423" name="Google Shape;423;p28"/>
          <p:cNvGrpSpPr/>
          <p:nvPr/>
        </p:nvGrpSpPr>
        <p:grpSpPr>
          <a:xfrm>
            <a:off x="0" y="-14073"/>
            <a:ext cx="12198350" cy="6878660"/>
            <a:chOff x="0" y="-14073"/>
            <a:chExt cx="12198350" cy="6878660"/>
          </a:xfrm>
        </p:grpSpPr>
        <p:pic>
          <p:nvPicPr>
            <p:cNvPr id="424" name="Google Shape;424;p28"/>
            <p:cNvPicPr preferRelativeResize="0"/>
            <p:nvPr/>
          </p:nvPicPr>
          <p:blipFill rotWithShape="1">
            <a:blip r:embed="rId3">
              <a:alphaModFix/>
            </a:blip>
            <a:srcRect b="0" l="0" r="0" t="0"/>
            <a:stretch/>
          </p:blipFill>
          <p:spPr>
            <a:xfrm>
              <a:off x="4023360" y="-14073"/>
              <a:ext cx="8174990" cy="6877456"/>
            </a:xfrm>
            <a:prstGeom prst="rect">
              <a:avLst/>
            </a:prstGeom>
            <a:noFill/>
            <a:ln>
              <a:noFill/>
            </a:ln>
          </p:spPr>
        </p:pic>
        <p:sp>
          <p:nvSpPr>
            <p:cNvPr id="425" name="Google Shape;425;p28"/>
            <p:cNvSpPr/>
            <p:nvPr/>
          </p:nvSpPr>
          <p:spPr>
            <a:xfrm flipH="1">
              <a:off x="0" y="-12868"/>
              <a:ext cx="6133575" cy="6877455"/>
            </a:xfrm>
            <a:prstGeom prst="parallelogram">
              <a:avLst>
                <a:gd fmla="val 25000" name="adj"/>
              </a:avLst>
            </a:prstGeom>
            <a:solidFill>
              <a:schemeClr val="lt1"/>
            </a:solidFill>
            <a:ln>
              <a:noFill/>
            </a:ln>
          </p:spPr>
          <p:txBody>
            <a:bodyPr anchorCtr="0" anchor="ctr" bIns="45700" lIns="91425" spcFirstLastPara="1" rIns="91425" wrap="square" tIns="45700">
              <a:noAutofit/>
            </a:bodyPr>
            <a:lstStyle/>
            <a:p>
              <a:pPr indent="0" lvl="0" marL="0" marR="0" rtl="0" algn="ctr">
                <a:spcBef>
                  <a:spcPts val="0"/>
                </a:spcBef>
                <a:spcAft>
                  <a:spcPts val="0"/>
                </a:spcAft>
                <a:buNone/>
              </a:pPr>
              <a:r>
                <a:t/>
              </a:r>
              <a:endParaRPr sz="2100">
                <a:solidFill>
                  <a:schemeClr val="lt1"/>
                </a:solidFill>
                <a:latin typeface="Calibri"/>
                <a:ea typeface="Calibri"/>
                <a:cs typeface="Calibri"/>
                <a:sym typeface="Calibri"/>
              </a:endParaRPr>
            </a:p>
          </p:txBody>
        </p:sp>
      </p:grpSp>
      <p:sp>
        <p:nvSpPr>
          <p:cNvPr id="426" name="Google Shape;426;p28"/>
          <p:cNvSpPr txBox="1"/>
          <p:nvPr/>
        </p:nvSpPr>
        <p:spPr>
          <a:xfrm>
            <a:off x="952500" y="3149600"/>
            <a:ext cx="184666" cy="415498"/>
          </a:xfrm>
          <a:prstGeom prst="rect">
            <a:avLst/>
          </a:prstGeom>
          <a:noFill/>
          <a:ln>
            <a:noFill/>
          </a:ln>
        </p:spPr>
        <p:txBody>
          <a:bodyPr anchorCtr="0" anchor="t" bIns="45700" lIns="91425" spcFirstLastPara="1" rIns="91425" wrap="square" tIns="45700">
            <a:spAutoFit/>
          </a:bodyPr>
          <a:lstStyle/>
          <a:p>
            <a:pPr indent="0" lvl="0" marL="0" marR="0" rtl="0" algn="l">
              <a:spcBef>
                <a:spcPts val="0"/>
              </a:spcBef>
              <a:spcAft>
                <a:spcPts val="0"/>
              </a:spcAft>
              <a:buNone/>
            </a:pPr>
            <a:r>
              <a:t/>
            </a:r>
            <a:endParaRPr sz="2100">
              <a:solidFill>
                <a:schemeClr val="dk1"/>
              </a:solidFill>
              <a:latin typeface="Calibri"/>
              <a:ea typeface="Calibri"/>
              <a:cs typeface="Calibri"/>
              <a:sym typeface="Calibri"/>
            </a:endParaRPr>
          </a:p>
        </p:txBody>
      </p:sp>
      <p:cxnSp>
        <p:nvCxnSpPr>
          <p:cNvPr id="427" name="Google Shape;427;p28"/>
          <p:cNvCxnSpPr/>
          <p:nvPr/>
        </p:nvCxnSpPr>
        <p:spPr>
          <a:xfrm>
            <a:off x="569843" y="4004727"/>
            <a:ext cx="4921899" cy="0"/>
          </a:xfrm>
          <a:prstGeom prst="straightConnector1">
            <a:avLst/>
          </a:prstGeom>
          <a:noFill/>
          <a:ln cap="flat" cmpd="sng" w="38100">
            <a:solidFill>
              <a:srgbClr val="C45427"/>
            </a:solidFill>
            <a:prstDash val="solid"/>
            <a:round/>
            <a:headEnd len="sm" w="sm" type="none"/>
            <a:tailEnd len="sm" w="sm" type="none"/>
          </a:ln>
        </p:spPr>
      </p:cxnSp>
      <p:sp>
        <p:nvSpPr>
          <p:cNvPr id="428" name="Google Shape;428;p28"/>
          <p:cNvSpPr/>
          <p:nvPr/>
        </p:nvSpPr>
        <p:spPr>
          <a:xfrm>
            <a:off x="455314" y="4195525"/>
            <a:ext cx="4450318" cy="610295"/>
          </a:xfrm>
          <a:prstGeom prst="rect">
            <a:avLst/>
          </a:prstGeom>
          <a:noFill/>
          <a:ln>
            <a:noFill/>
          </a:ln>
        </p:spPr>
        <p:txBody>
          <a:bodyPr anchorCtr="0" anchor="t" bIns="45700" lIns="91425" spcFirstLastPara="1" rIns="91425" wrap="square" tIns="45700">
            <a:spAutoFit/>
          </a:bodyPr>
          <a:lstStyle/>
          <a:p>
            <a:pPr indent="0" lvl="0" marL="0" marR="0" rtl="0" algn="l">
              <a:lnSpc>
                <a:spcPct val="132500"/>
              </a:lnSpc>
              <a:spcBef>
                <a:spcPts val="0"/>
              </a:spcBef>
              <a:spcAft>
                <a:spcPts val="0"/>
              </a:spcAft>
              <a:buNone/>
            </a:pPr>
            <a:r>
              <a:rPr lang="en-US" sz="1600">
                <a:solidFill>
                  <a:schemeClr val="dk1"/>
                </a:solidFill>
                <a:latin typeface="Arial"/>
                <a:ea typeface="Arial"/>
                <a:cs typeface="Arial"/>
                <a:sym typeface="Arial"/>
              </a:rPr>
              <a:t>Build a testing plan that takes into consideration the current landscape</a:t>
            </a:r>
            <a:endParaRPr/>
          </a:p>
        </p:txBody>
      </p:sp>
      <p:sp>
        <p:nvSpPr>
          <p:cNvPr id="429" name="Google Shape;429;p28"/>
          <p:cNvSpPr txBox="1"/>
          <p:nvPr/>
        </p:nvSpPr>
        <p:spPr>
          <a:xfrm>
            <a:off x="455314" y="3357349"/>
            <a:ext cx="5036428" cy="415498"/>
          </a:xfrm>
          <a:prstGeom prst="rect">
            <a:avLst/>
          </a:prstGeom>
          <a:noFill/>
          <a:ln>
            <a:noFill/>
          </a:ln>
        </p:spPr>
        <p:txBody>
          <a:bodyPr anchorCtr="0" anchor="ctr" bIns="45700" lIns="91425" spcFirstLastPara="1" rIns="91425" wrap="square" tIns="45700">
            <a:noAutofit/>
          </a:bodyPr>
          <a:lstStyle/>
          <a:p>
            <a:pPr indent="0" lvl="0" marL="0" marR="0" rtl="0" algn="l">
              <a:spcBef>
                <a:spcPts val="0"/>
              </a:spcBef>
              <a:spcAft>
                <a:spcPts val="0"/>
              </a:spcAft>
              <a:buNone/>
            </a:pPr>
            <a:r>
              <a:rPr b="0" lang="en-US" sz="4400">
                <a:solidFill>
                  <a:schemeClr val="dk1"/>
                </a:solidFill>
                <a:latin typeface="Arial"/>
                <a:ea typeface="Arial"/>
                <a:cs typeface="Arial"/>
                <a:sym typeface="Arial"/>
              </a:rPr>
              <a:t>Key Point </a:t>
            </a:r>
            <a:r>
              <a:rPr b="1" lang="en-US" sz="4400">
                <a:solidFill>
                  <a:srgbClr val="C45427"/>
                </a:solidFill>
                <a:latin typeface="Arial"/>
                <a:ea typeface="Arial"/>
                <a:cs typeface="Arial"/>
                <a:sym typeface="Arial"/>
              </a:rPr>
              <a:t>#5</a:t>
            </a:r>
            <a:endParaRPr/>
          </a:p>
        </p:txBody>
      </p:sp>
    </p:spTree>
  </p:cSld>
  <p:clrMapOvr>
    <a:masterClrMapping/>
  </p:clrMapOvr>
</p:sld>
</file>

<file path=ppt/slides/slide29.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434" name="Shape 434"/>
        <p:cNvGrpSpPr/>
        <p:nvPr/>
      </p:nvGrpSpPr>
      <p:grpSpPr>
        <a:xfrm>
          <a:off x="0" y="0"/>
          <a:ext cx="0" cy="0"/>
          <a:chOff x="0" y="0"/>
          <a:chExt cx="0" cy="0"/>
        </a:xfrm>
      </p:grpSpPr>
      <p:grpSp>
        <p:nvGrpSpPr>
          <p:cNvPr id="435" name="Google Shape;435;p29"/>
          <p:cNvGrpSpPr/>
          <p:nvPr/>
        </p:nvGrpSpPr>
        <p:grpSpPr>
          <a:xfrm>
            <a:off x="929132" y="1428292"/>
            <a:ext cx="3657474" cy="3793071"/>
            <a:chOff x="6784444" y="937179"/>
            <a:chExt cx="4202371" cy="4358170"/>
          </a:xfrm>
        </p:grpSpPr>
        <p:grpSp>
          <p:nvGrpSpPr>
            <p:cNvPr id="436" name="Google Shape;436;p29"/>
            <p:cNvGrpSpPr/>
            <p:nvPr/>
          </p:nvGrpSpPr>
          <p:grpSpPr>
            <a:xfrm>
              <a:off x="6784444" y="937179"/>
              <a:ext cx="4202371" cy="4358170"/>
              <a:chOff x="497832" y="650533"/>
              <a:chExt cx="4202371" cy="4358170"/>
            </a:xfrm>
          </p:grpSpPr>
          <p:sp>
            <p:nvSpPr>
              <p:cNvPr id="437" name="Google Shape;437;p29"/>
              <p:cNvSpPr/>
              <p:nvPr/>
            </p:nvSpPr>
            <p:spPr>
              <a:xfrm>
                <a:off x="497832" y="650533"/>
                <a:ext cx="2090720" cy="1006477"/>
              </a:xfrm>
              <a:prstGeom prst="rect">
                <a:avLst/>
              </a:prstGeom>
              <a:noFill/>
              <a:ln>
                <a:noFill/>
              </a:ln>
            </p:spPr>
            <p:txBody>
              <a:bodyPr anchorCtr="0" anchor="ctr" bIns="25400" lIns="25400" spcFirstLastPara="1" rIns="25400" wrap="square" tIns="25400">
                <a:noAutofit/>
              </a:bodyPr>
              <a:lstStyle/>
              <a:p>
                <a:pPr indent="0" lvl="0" marL="0" marR="0" rtl="0" algn="ctr">
                  <a:lnSpc>
                    <a:spcPct val="90000"/>
                  </a:lnSpc>
                  <a:spcBef>
                    <a:spcPts val="0"/>
                  </a:spcBef>
                  <a:spcAft>
                    <a:spcPts val="0"/>
                  </a:spcAft>
                  <a:buNone/>
                </a:pPr>
                <a:r>
                  <a:rPr b="1" lang="en-US" sz="1400">
                    <a:solidFill>
                      <a:schemeClr val="dk1"/>
                    </a:solidFill>
                    <a:latin typeface="Montserrat"/>
                    <a:ea typeface="Montserrat"/>
                    <a:cs typeface="Montserrat"/>
                    <a:sym typeface="Montserrat"/>
                  </a:rPr>
                  <a:t>100</a:t>
                </a:r>
                <a:r>
                  <a:rPr b="1" lang="en-US" sz="1050">
                    <a:solidFill>
                      <a:schemeClr val="dk1"/>
                    </a:solidFill>
                    <a:latin typeface="Montserrat"/>
                    <a:ea typeface="Montserrat"/>
                    <a:cs typeface="Montserrat"/>
                    <a:sym typeface="Montserrat"/>
                  </a:rPr>
                  <a:t>s</a:t>
                </a:r>
                <a:r>
                  <a:rPr b="1" lang="en-US" sz="1400">
                    <a:solidFill>
                      <a:schemeClr val="dk1"/>
                    </a:solidFill>
                    <a:latin typeface="Montserrat"/>
                    <a:ea typeface="Montserrat"/>
                    <a:cs typeface="Montserrat"/>
                    <a:sym typeface="Montserrat"/>
                  </a:rPr>
                  <a:t> of Hours</a:t>
                </a:r>
                <a:br>
                  <a:rPr b="1" lang="en-US" sz="1400">
                    <a:solidFill>
                      <a:schemeClr val="dk1"/>
                    </a:solidFill>
                    <a:latin typeface="Montserrat"/>
                    <a:ea typeface="Montserrat"/>
                    <a:cs typeface="Montserrat"/>
                    <a:sym typeface="Montserrat"/>
                  </a:rPr>
                </a:br>
                <a:r>
                  <a:rPr lang="en-US" sz="1100">
                    <a:solidFill>
                      <a:schemeClr val="dk1"/>
                    </a:solidFill>
                    <a:latin typeface="Montserrat"/>
                    <a:ea typeface="Montserrat"/>
                    <a:cs typeface="Montserrat"/>
                    <a:sym typeface="Montserrat"/>
                  </a:rPr>
                  <a:t>Everything Else</a:t>
                </a:r>
                <a:endParaRPr b="1" sz="1100">
                  <a:solidFill>
                    <a:schemeClr val="dk1"/>
                  </a:solidFill>
                  <a:latin typeface="Montserrat"/>
                  <a:ea typeface="Montserrat"/>
                  <a:cs typeface="Montserrat"/>
                  <a:sym typeface="Montserrat"/>
                </a:endParaRPr>
              </a:p>
            </p:txBody>
          </p:sp>
          <p:sp>
            <p:nvSpPr>
              <p:cNvPr id="438" name="Google Shape;438;p29"/>
              <p:cNvSpPr/>
              <p:nvPr/>
            </p:nvSpPr>
            <p:spPr>
              <a:xfrm>
                <a:off x="2826163" y="790254"/>
                <a:ext cx="1769293" cy="546103"/>
              </a:xfrm>
              <a:prstGeom prst="rect">
                <a:avLst/>
              </a:prstGeom>
              <a:noFill/>
              <a:ln>
                <a:noFill/>
              </a:ln>
            </p:spPr>
            <p:txBody>
              <a:bodyPr anchorCtr="0" anchor="ctr" bIns="25400" lIns="25400" spcFirstLastPara="1" rIns="25400" wrap="square" tIns="25400">
                <a:noAutofit/>
              </a:bodyPr>
              <a:lstStyle/>
              <a:p>
                <a:pPr indent="0" lvl="0" marL="0" marR="0" rtl="0" algn="ctr">
                  <a:lnSpc>
                    <a:spcPct val="90000"/>
                  </a:lnSpc>
                  <a:spcBef>
                    <a:spcPts val="0"/>
                  </a:spcBef>
                  <a:spcAft>
                    <a:spcPts val="0"/>
                  </a:spcAft>
                  <a:buNone/>
                </a:pPr>
                <a:r>
                  <a:rPr b="1" lang="en-US" sz="1400">
                    <a:solidFill>
                      <a:schemeClr val="dk1"/>
                    </a:solidFill>
                    <a:latin typeface="Montserrat"/>
                    <a:ea typeface="Montserrat"/>
                    <a:cs typeface="Montserrat"/>
                    <a:sym typeface="Montserrat"/>
                  </a:rPr>
                  <a:t>?????? </a:t>
                </a:r>
                <a:br>
                  <a:rPr b="1" lang="en-US" sz="1400">
                    <a:solidFill>
                      <a:schemeClr val="dk1"/>
                    </a:solidFill>
                    <a:latin typeface="Montserrat"/>
                    <a:ea typeface="Montserrat"/>
                    <a:cs typeface="Montserrat"/>
                    <a:sym typeface="Montserrat"/>
                  </a:rPr>
                </a:br>
                <a:r>
                  <a:rPr lang="en-US" sz="1100">
                    <a:solidFill>
                      <a:schemeClr val="dk1"/>
                    </a:solidFill>
                    <a:latin typeface="Montserrat"/>
                    <a:ea typeface="Montserrat"/>
                    <a:cs typeface="Montserrat"/>
                    <a:sym typeface="Montserrat"/>
                  </a:rPr>
                  <a:t>Test Scores </a:t>
                </a:r>
                <a:endParaRPr b="1" sz="1100">
                  <a:solidFill>
                    <a:schemeClr val="dk1"/>
                  </a:solidFill>
                  <a:latin typeface="Montserrat"/>
                  <a:ea typeface="Montserrat"/>
                  <a:cs typeface="Montserrat"/>
                  <a:sym typeface="Montserrat"/>
                </a:endParaRPr>
              </a:p>
            </p:txBody>
          </p:sp>
          <p:grpSp>
            <p:nvGrpSpPr>
              <p:cNvPr id="439" name="Google Shape;439;p29"/>
              <p:cNvGrpSpPr/>
              <p:nvPr/>
            </p:nvGrpSpPr>
            <p:grpSpPr>
              <a:xfrm>
                <a:off x="1316923" y="1716863"/>
                <a:ext cx="3383280" cy="3291840"/>
                <a:chOff x="1074354" y="1242941"/>
                <a:chExt cx="3563420" cy="3635836"/>
              </a:xfrm>
            </p:grpSpPr>
            <p:sp>
              <p:nvSpPr>
                <p:cNvPr id="440" name="Google Shape;440;p29"/>
                <p:cNvSpPr/>
                <p:nvPr/>
              </p:nvSpPr>
              <p:spPr>
                <a:xfrm>
                  <a:off x="1109583" y="1350586"/>
                  <a:ext cx="3528191" cy="3528191"/>
                </a:xfrm>
                <a:prstGeom prst="pie">
                  <a:avLst>
                    <a:gd fmla="val 14134197" name="adj1"/>
                    <a:gd fmla="val 15812161" name="adj2"/>
                  </a:avLst>
                </a:prstGeom>
                <a:solidFill>
                  <a:srgbClr val="605A55"/>
                </a:solidFill>
                <a:ln cap="flat" cmpd="sng" w="25400">
                  <a:solidFill>
                    <a:schemeClr val="lt1"/>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grpSp>
              <p:nvGrpSpPr>
                <p:cNvPr id="441" name="Google Shape;441;p29"/>
                <p:cNvGrpSpPr/>
                <p:nvPr/>
              </p:nvGrpSpPr>
              <p:grpSpPr>
                <a:xfrm>
                  <a:off x="1074354" y="1242941"/>
                  <a:ext cx="3544370" cy="3635836"/>
                  <a:chOff x="1074354" y="1242941"/>
                  <a:chExt cx="3544370" cy="3635836"/>
                </a:xfrm>
              </p:grpSpPr>
              <p:sp>
                <p:nvSpPr>
                  <p:cNvPr id="442" name="Google Shape;442;p29"/>
                  <p:cNvSpPr/>
                  <p:nvPr/>
                </p:nvSpPr>
                <p:spPr>
                  <a:xfrm>
                    <a:off x="1074354" y="1242941"/>
                    <a:ext cx="3528191" cy="3528191"/>
                  </a:xfrm>
                  <a:prstGeom prst="pie">
                    <a:avLst>
                      <a:gd fmla="val 15957984" name="adj1"/>
                      <a:gd fmla="val 16200000" name="adj2"/>
                    </a:avLst>
                  </a:prstGeom>
                  <a:solidFill>
                    <a:srgbClr val="296DC0"/>
                  </a:solidFill>
                  <a:ln cap="flat" cmpd="sng" w="25400">
                    <a:solidFill>
                      <a:schemeClr val="lt1"/>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grpSp>
                <p:nvGrpSpPr>
                  <p:cNvPr id="443" name="Google Shape;443;p29"/>
                  <p:cNvGrpSpPr/>
                  <p:nvPr/>
                </p:nvGrpSpPr>
                <p:grpSpPr>
                  <a:xfrm>
                    <a:off x="1090533" y="1350586"/>
                    <a:ext cx="3528191" cy="3528191"/>
                    <a:chOff x="1090533" y="1350586"/>
                    <a:chExt cx="3528191" cy="3528191"/>
                  </a:xfrm>
                </p:grpSpPr>
                <p:sp>
                  <p:nvSpPr>
                    <p:cNvPr id="444" name="Google Shape;444;p29"/>
                    <p:cNvSpPr/>
                    <p:nvPr/>
                  </p:nvSpPr>
                  <p:spPr>
                    <a:xfrm>
                      <a:off x="1090533" y="1350586"/>
                      <a:ext cx="3528191" cy="3528191"/>
                    </a:xfrm>
                    <a:prstGeom prst="pie">
                      <a:avLst>
                        <a:gd fmla="val 16200000" name="adj1"/>
                        <a:gd fmla="val 14099316" name="adj2"/>
                      </a:avLst>
                    </a:prstGeom>
                    <a:solidFill>
                      <a:srgbClr val="C45427"/>
                    </a:solidFill>
                    <a:ln cap="flat" cmpd="sng" w="25400">
                      <a:solidFill>
                        <a:schemeClr val="lt1"/>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
                  <p:nvSpPr>
                    <p:cNvPr id="445" name="Google Shape;445;p29"/>
                    <p:cNvSpPr/>
                    <p:nvPr/>
                  </p:nvSpPr>
                  <p:spPr>
                    <a:xfrm>
                      <a:off x="1524741" y="2935624"/>
                      <a:ext cx="2648197" cy="1176063"/>
                    </a:xfrm>
                    <a:prstGeom prst="rect">
                      <a:avLst/>
                    </a:prstGeom>
                    <a:noFill/>
                    <a:ln>
                      <a:noFill/>
                    </a:ln>
                  </p:spPr>
                  <p:txBody>
                    <a:bodyPr anchorCtr="0" anchor="ctr" bIns="25400" lIns="25400" spcFirstLastPara="1" rIns="25400" wrap="square" tIns="25400">
                      <a:noAutofit/>
                    </a:bodyPr>
                    <a:lstStyle/>
                    <a:p>
                      <a:pPr indent="0" lvl="0" marL="0" marR="0" rtl="0" algn="ctr">
                        <a:lnSpc>
                          <a:spcPct val="90000"/>
                        </a:lnSpc>
                        <a:spcBef>
                          <a:spcPts val="0"/>
                        </a:spcBef>
                        <a:spcAft>
                          <a:spcPts val="0"/>
                        </a:spcAft>
                        <a:buNone/>
                      </a:pPr>
                      <a:r>
                        <a:t/>
                      </a:r>
                      <a:endParaRPr sz="1400">
                        <a:solidFill>
                          <a:schemeClr val="lt1"/>
                        </a:solidFill>
                        <a:latin typeface="Montserrat"/>
                        <a:ea typeface="Montserrat"/>
                        <a:cs typeface="Montserrat"/>
                        <a:sym typeface="Montserrat"/>
                      </a:endParaRPr>
                    </a:p>
                    <a:p>
                      <a:pPr indent="0" lvl="0" marL="0" marR="0" rtl="0" algn="ctr">
                        <a:lnSpc>
                          <a:spcPct val="90000"/>
                        </a:lnSpc>
                        <a:spcBef>
                          <a:spcPts val="490"/>
                        </a:spcBef>
                        <a:spcAft>
                          <a:spcPts val="0"/>
                        </a:spcAft>
                        <a:buNone/>
                      </a:pPr>
                      <a:r>
                        <a:rPr b="1" lang="en-US" sz="1400">
                          <a:solidFill>
                            <a:schemeClr val="lt1"/>
                          </a:solidFill>
                          <a:latin typeface="Montserrat"/>
                          <a:ea typeface="Montserrat"/>
                          <a:cs typeface="Montserrat"/>
                          <a:sym typeface="Montserrat"/>
                        </a:rPr>
                        <a:t>10,000+</a:t>
                      </a:r>
                      <a:r>
                        <a:rPr b="1" lang="en-US" sz="1050">
                          <a:solidFill>
                            <a:schemeClr val="lt1"/>
                          </a:solidFill>
                          <a:latin typeface="Montserrat"/>
                          <a:ea typeface="Montserrat"/>
                          <a:cs typeface="Montserrat"/>
                          <a:sym typeface="Montserrat"/>
                        </a:rPr>
                        <a:t> </a:t>
                      </a:r>
                      <a:r>
                        <a:rPr b="1" lang="en-US" sz="1400">
                          <a:solidFill>
                            <a:schemeClr val="lt1"/>
                          </a:solidFill>
                          <a:latin typeface="Montserrat"/>
                          <a:ea typeface="Montserrat"/>
                          <a:cs typeface="Montserrat"/>
                          <a:sym typeface="Montserrat"/>
                        </a:rPr>
                        <a:t>hours</a:t>
                      </a:r>
                      <a:br>
                        <a:rPr b="1" lang="en-US" sz="1400">
                          <a:solidFill>
                            <a:schemeClr val="lt1"/>
                          </a:solidFill>
                          <a:latin typeface="Montserrat"/>
                          <a:ea typeface="Montserrat"/>
                          <a:cs typeface="Montserrat"/>
                          <a:sym typeface="Montserrat"/>
                        </a:rPr>
                      </a:br>
                      <a:r>
                        <a:rPr lang="en-US" sz="1100">
                          <a:solidFill>
                            <a:schemeClr val="lt1"/>
                          </a:solidFill>
                          <a:latin typeface="Montserrat"/>
                          <a:ea typeface="Montserrat"/>
                          <a:cs typeface="Montserrat"/>
                          <a:sym typeface="Montserrat"/>
                        </a:rPr>
                        <a:t>Transcript </a:t>
                      </a:r>
                      <a:endParaRPr b="1" sz="1400">
                        <a:solidFill>
                          <a:schemeClr val="lt1"/>
                        </a:solidFill>
                        <a:latin typeface="Montserrat"/>
                        <a:ea typeface="Montserrat"/>
                        <a:cs typeface="Montserrat"/>
                        <a:sym typeface="Montserrat"/>
                      </a:endParaRPr>
                    </a:p>
                  </p:txBody>
                </p:sp>
              </p:grpSp>
            </p:grpSp>
          </p:grpSp>
        </p:grpSp>
        <p:cxnSp>
          <p:nvCxnSpPr>
            <p:cNvPr id="446" name="Google Shape;446;p29"/>
            <p:cNvCxnSpPr/>
            <p:nvPr/>
          </p:nvCxnSpPr>
          <p:spPr>
            <a:xfrm>
              <a:off x="8031155" y="1765300"/>
              <a:ext cx="515945" cy="469900"/>
            </a:xfrm>
            <a:prstGeom prst="straightConnector1">
              <a:avLst/>
            </a:prstGeom>
            <a:noFill/>
            <a:ln cap="flat" cmpd="sng" w="15875">
              <a:solidFill>
                <a:srgbClr val="3F3F3F"/>
              </a:solidFill>
              <a:prstDash val="solid"/>
              <a:round/>
              <a:headEnd len="sm" w="sm" type="none"/>
              <a:tailEnd len="med" w="med" type="stealth"/>
            </a:ln>
          </p:spPr>
        </p:cxnSp>
        <p:cxnSp>
          <p:nvCxnSpPr>
            <p:cNvPr id="447" name="Google Shape;447;p29"/>
            <p:cNvCxnSpPr/>
            <p:nvPr/>
          </p:nvCxnSpPr>
          <p:spPr>
            <a:xfrm flipH="1">
              <a:off x="9321373" y="1631068"/>
              <a:ext cx="546527" cy="372441"/>
            </a:xfrm>
            <a:prstGeom prst="straightConnector1">
              <a:avLst/>
            </a:prstGeom>
            <a:noFill/>
            <a:ln cap="flat" cmpd="sng" w="15875">
              <a:solidFill>
                <a:srgbClr val="3F3F3F"/>
              </a:solidFill>
              <a:prstDash val="solid"/>
              <a:round/>
              <a:headEnd len="sm" w="sm" type="none"/>
              <a:tailEnd len="med" w="med" type="stealth"/>
            </a:ln>
          </p:spPr>
        </p:cxnSp>
      </p:grpSp>
      <p:sp>
        <p:nvSpPr>
          <p:cNvPr id="448" name="Google Shape;448;p29"/>
          <p:cNvSpPr/>
          <p:nvPr/>
        </p:nvSpPr>
        <p:spPr>
          <a:xfrm>
            <a:off x="2038400" y="5327293"/>
            <a:ext cx="2139881" cy="307777"/>
          </a:xfrm>
          <a:prstGeom prst="rect">
            <a:avLst/>
          </a:prstGeom>
          <a:noFill/>
          <a:ln>
            <a:noFill/>
          </a:ln>
        </p:spPr>
        <p:txBody>
          <a:bodyPr anchorCtr="0" anchor="t" bIns="45700" lIns="91425" spcFirstLastPara="1" rIns="91425" wrap="square" tIns="45700">
            <a:spAutoFit/>
          </a:bodyPr>
          <a:lstStyle/>
          <a:p>
            <a:pPr indent="0" lvl="0" marL="0" marR="0" rtl="0" algn="ctr">
              <a:spcBef>
                <a:spcPts val="0"/>
              </a:spcBef>
              <a:spcAft>
                <a:spcPts val="0"/>
              </a:spcAft>
              <a:buNone/>
            </a:pPr>
            <a:r>
              <a:rPr lang="en-US" sz="1400">
                <a:solidFill>
                  <a:schemeClr val="dk1"/>
                </a:solidFill>
                <a:latin typeface="Arial"/>
                <a:ea typeface="Arial"/>
                <a:cs typeface="Arial"/>
                <a:sym typeface="Arial"/>
              </a:rPr>
              <a:t>Average Time Spent</a:t>
            </a:r>
            <a:endParaRPr/>
          </a:p>
        </p:txBody>
      </p:sp>
      <p:grpSp>
        <p:nvGrpSpPr>
          <p:cNvPr id="449" name="Google Shape;449;p29"/>
          <p:cNvGrpSpPr/>
          <p:nvPr/>
        </p:nvGrpSpPr>
        <p:grpSpPr>
          <a:xfrm>
            <a:off x="5815779" y="1428292"/>
            <a:ext cx="5728743" cy="4059876"/>
            <a:chOff x="5815779" y="926198"/>
            <a:chExt cx="5728743" cy="4059876"/>
          </a:xfrm>
        </p:grpSpPr>
        <p:sp>
          <p:nvSpPr>
            <p:cNvPr id="450" name="Google Shape;450;p29"/>
            <p:cNvSpPr/>
            <p:nvPr/>
          </p:nvSpPr>
          <p:spPr>
            <a:xfrm>
              <a:off x="5815779" y="1939086"/>
              <a:ext cx="5728743" cy="3046988"/>
            </a:xfrm>
            <a:prstGeom prst="rect">
              <a:avLst/>
            </a:prstGeom>
            <a:noFill/>
            <a:ln>
              <a:noFill/>
            </a:ln>
          </p:spPr>
          <p:txBody>
            <a:bodyPr anchorCtr="0" anchor="t" bIns="45700" lIns="91425" spcFirstLastPara="1" rIns="91425" wrap="square" tIns="45700">
              <a:spAutoFit/>
            </a:bodyPr>
            <a:lstStyle/>
            <a:p>
              <a:pPr indent="0" lvl="0" marL="0" marR="5080" rtl="0" algn="l">
                <a:spcBef>
                  <a:spcPts val="0"/>
                </a:spcBef>
                <a:spcAft>
                  <a:spcPts val="0"/>
                </a:spcAft>
                <a:buNone/>
              </a:pPr>
              <a:r>
                <a:t/>
              </a:r>
              <a:endParaRPr sz="800">
                <a:solidFill>
                  <a:schemeClr val="dk1"/>
                </a:solidFill>
                <a:latin typeface="Arial"/>
                <a:ea typeface="Arial"/>
                <a:cs typeface="Arial"/>
                <a:sym typeface="Arial"/>
              </a:endParaRPr>
            </a:p>
            <a:p>
              <a:pPr indent="-342900" lvl="0" marL="342900" marR="5080" rtl="0" algn="l">
                <a:spcBef>
                  <a:spcPts val="0"/>
                </a:spcBef>
                <a:spcAft>
                  <a:spcPts val="0"/>
                </a:spcAft>
                <a:buClr>
                  <a:schemeClr val="dk1"/>
                </a:buClr>
                <a:buSzPts val="1600"/>
                <a:buFont typeface="Arial"/>
                <a:buChar char="•"/>
              </a:pPr>
              <a:r>
                <a:rPr lang="en-US" sz="1600">
                  <a:solidFill>
                    <a:schemeClr val="dk1"/>
                  </a:solidFill>
                  <a:latin typeface="Arial"/>
                  <a:ea typeface="Arial"/>
                  <a:cs typeface="Arial"/>
                  <a:sym typeface="Arial"/>
                </a:rPr>
                <a:t>Through collaboration with your college counselor, begin to build a college list</a:t>
              </a:r>
              <a:endParaRPr/>
            </a:p>
            <a:p>
              <a:pPr indent="0" lvl="0" marL="0" marR="5080" rtl="0" algn="l">
                <a:spcBef>
                  <a:spcPts val="0"/>
                </a:spcBef>
                <a:spcAft>
                  <a:spcPts val="0"/>
                </a:spcAft>
                <a:buNone/>
              </a:pPr>
              <a:r>
                <a:t/>
              </a:r>
              <a:endParaRPr sz="800">
                <a:solidFill>
                  <a:schemeClr val="dk1"/>
                </a:solidFill>
                <a:latin typeface="Arial"/>
                <a:ea typeface="Arial"/>
                <a:cs typeface="Arial"/>
                <a:sym typeface="Arial"/>
              </a:endParaRPr>
            </a:p>
            <a:p>
              <a:pPr indent="-342900" lvl="0" marL="342900" marR="5080" rtl="0" algn="l">
                <a:spcBef>
                  <a:spcPts val="0"/>
                </a:spcBef>
                <a:spcAft>
                  <a:spcPts val="0"/>
                </a:spcAft>
                <a:buClr>
                  <a:schemeClr val="dk1"/>
                </a:buClr>
                <a:buSzPts val="1600"/>
                <a:buFont typeface="Arial"/>
                <a:buChar char="•"/>
              </a:pPr>
              <a:r>
                <a:rPr lang="en-US" sz="1600">
                  <a:solidFill>
                    <a:schemeClr val="dk1"/>
                  </a:solidFill>
                  <a:latin typeface="Arial"/>
                  <a:ea typeface="Arial"/>
                  <a:cs typeface="Arial"/>
                  <a:sym typeface="Arial"/>
                </a:rPr>
                <a:t>Based on targets, and strengths as an applicant, start o think about how testing fits in…or doesn’t</a:t>
              </a:r>
              <a:endParaRPr/>
            </a:p>
            <a:p>
              <a:pPr indent="0" lvl="0" marL="0" marR="5080" rtl="0" algn="l">
                <a:spcBef>
                  <a:spcPts val="0"/>
                </a:spcBef>
                <a:spcAft>
                  <a:spcPts val="0"/>
                </a:spcAft>
                <a:buNone/>
              </a:pPr>
              <a:r>
                <a:t/>
              </a:r>
              <a:endParaRPr sz="800">
                <a:solidFill>
                  <a:schemeClr val="dk1"/>
                </a:solidFill>
                <a:latin typeface="Arial"/>
                <a:ea typeface="Arial"/>
                <a:cs typeface="Arial"/>
                <a:sym typeface="Arial"/>
              </a:endParaRPr>
            </a:p>
            <a:p>
              <a:pPr indent="-342900" lvl="0" marL="342900" marR="5080" rtl="0" algn="l">
                <a:spcBef>
                  <a:spcPts val="0"/>
                </a:spcBef>
                <a:spcAft>
                  <a:spcPts val="0"/>
                </a:spcAft>
                <a:buClr>
                  <a:schemeClr val="dk1"/>
                </a:buClr>
                <a:buSzPts val="1600"/>
                <a:buFont typeface="Arial"/>
                <a:buChar char="•"/>
              </a:pPr>
              <a:r>
                <a:rPr lang="en-US" sz="1600">
                  <a:solidFill>
                    <a:schemeClr val="dk1"/>
                  </a:solidFill>
                  <a:latin typeface="Arial"/>
                  <a:ea typeface="Arial"/>
                  <a:cs typeface="Arial"/>
                  <a:sym typeface="Arial"/>
                </a:rPr>
                <a:t>We strongly recommend taking at least one full-length practice test to get a baseline and inform the process</a:t>
              </a:r>
              <a:endParaRPr/>
            </a:p>
            <a:p>
              <a:pPr indent="-292100" lvl="0" marL="342900" marR="5080" rtl="0" algn="l">
                <a:spcBef>
                  <a:spcPts val="0"/>
                </a:spcBef>
                <a:spcAft>
                  <a:spcPts val="0"/>
                </a:spcAft>
                <a:buClr>
                  <a:schemeClr val="dk1"/>
                </a:buClr>
                <a:buSzPts val="800"/>
                <a:buFont typeface="Arial"/>
                <a:buNone/>
              </a:pPr>
              <a:r>
                <a:t/>
              </a:r>
              <a:endParaRPr sz="800">
                <a:solidFill>
                  <a:schemeClr val="dk1"/>
                </a:solidFill>
                <a:latin typeface="Arial"/>
                <a:ea typeface="Arial"/>
                <a:cs typeface="Arial"/>
                <a:sym typeface="Arial"/>
              </a:endParaRPr>
            </a:p>
            <a:p>
              <a:pPr indent="-342900" lvl="0" marL="342900" marR="5080" rtl="0" algn="l">
                <a:spcBef>
                  <a:spcPts val="0"/>
                </a:spcBef>
                <a:spcAft>
                  <a:spcPts val="0"/>
                </a:spcAft>
                <a:buClr>
                  <a:schemeClr val="dk1"/>
                </a:buClr>
                <a:buSzPts val="1600"/>
                <a:buFont typeface="Arial"/>
                <a:buChar char="•"/>
              </a:pPr>
              <a:r>
                <a:rPr lang="en-US" sz="1600">
                  <a:solidFill>
                    <a:schemeClr val="dk1"/>
                  </a:solidFill>
                  <a:latin typeface="Arial"/>
                  <a:ea typeface="Arial"/>
                  <a:cs typeface="Arial"/>
                  <a:sym typeface="Arial"/>
                </a:rPr>
                <a:t>With the majority of schools being test-optional, students will always have the ‘off-ramp’ available during the application phase</a:t>
              </a:r>
              <a:endParaRPr/>
            </a:p>
            <a:p>
              <a:pPr indent="0" lvl="0" marL="0" marR="5080" rtl="0" algn="l">
                <a:spcBef>
                  <a:spcPts val="0"/>
                </a:spcBef>
                <a:spcAft>
                  <a:spcPts val="0"/>
                </a:spcAft>
                <a:buNone/>
              </a:pPr>
              <a:r>
                <a:t/>
              </a:r>
              <a:endParaRPr sz="1600">
                <a:solidFill>
                  <a:schemeClr val="dk1"/>
                </a:solidFill>
                <a:latin typeface="Arial"/>
                <a:ea typeface="Arial"/>
                <a:cs typeface="Arial"/>
                <a:sym typeface="Arial"/>
              </a:endParaRPr>
            </a:p>
          </p:txBody>
        </p:sp>
        <p:sp>
          <p:nvSpPr>
            <p:cNvPr id="451" name="Google Shape;451;p29"/>
            <p:cNvSpPr txBox="1"/>
            <p:nvPr/>
          </p:nvSpPr>
          <p:spPr>
            <a:xfrm>
              <a:off x="5927872" y="926198"/>
              <a:ext cx="5190402" cy="954107"/>
            </a:xfrm>
            <a:prstGeom prst="rect">
              <a:avLst/>
            </a:prstGeom>
            <a:noFill/>
            <a:ln>
              <a:noFill/>
            </a:ln>
          </p:spPr>
          <p:txBody>
            <a:bodyPr anchorCtr="0" anchor="t" bIns="45700" lIns="91425" spcFirstLastPara="1" rIns="91425" wrap="square" tIns="45700">
              <a:spAutoFit/>
            </a:bodyPr>
            <a:lstStyle/>
            <a:p>
              <a:pPr indent="0" lvl="0" marL="0" marR="0" rtl="0" algn="l">
                <a:spcBef>
                  <a:spcPts val="0"/>
                </a:spcBef>
                <a:spcAft>
                  <a:spcPts val="0"/>
                </a:spcAft>
                <a:buNone/>
              </a:pPr>
              <a:r>
                <a:rPr lang="en-US" sz="2800">
                  <a:solidFill>
                    <a:schemeClr val="dk1"/>
                  </a:solidFill>
                  <a:latin typeface="Arial"/>
                  <a:ea typeface="Arial"/>
                  <a:cs typeface="Arial"/>
                  <a:sym typeface="Arial"/>
                </a:rPr>
                <a:t>First question: </a:t>
              </a:r>
              <a:r>
                <a:rPr b="1" lang="en-US" sz="2800">
                  <a:solidFill>
                    <a:srgbClr val="C45427"/>
                  </a:solidFill>
                  <a:latin typeface="Arial"/>
                  <a:ea typeface="Arial"/>
                  <a:cs typeface="Arial"/>
                  <a:sym typeface="Arial"/>
                </a:rPr>
                <a:t>where do you place your off-ramp?</a:t>
              </a:r>
              <a:endParaRPr b="1" sz="2800">
                <a:solidFill>
                  <a:srgbClr val="C45427"/>
                </a:solidFill>
                <a:latin typeface="Arial"/>
                <a:ea typeface="Arial"/>
                <a:cs typeface="Arial"/>
                <a:sym typeface="Arial"/>
              </a:endParaRPr>
            </a:p>
          </p:txBody>
        </p:sp>
      </p:grpSp>
      <p:sp>
        <p:nvSpPr>
          <p:cNvPr id="452" name="Google Shape;452;p29"/>
          <p:cNvSpPr/>
          <p:nvPr/>
        </p:nvSpPr>
        <p:spPr>
          <a:xfrm>
            <a:off x="153413" y="6432362"/>
            <a:ext cx="8958469" cy="215395"/>
          </a:xfrm>
          <a:prstGeom prst="rect">
            <a:avLst/>
          </a:prstGeom>
          <a:noFill/>
          <a:ln>
            <a:noFill/>
          </a:ln>
        </p:spPr>
        <p:txBody>
          <a:bodyPr anchorCtr="0" anchor="t" bIns="45675" lIns="91375" spcFirstLastPara="1" rIns="91375" wrap="square" tIns="45675">
            <a:spAutoFit/>
          </a:bodyPr>
          <a:lstStyle/>
          <a:p>
            <a:pPr indent="0" lvl="0" marL="0" marR="0" rtl="0" algn="l">
              <a:spcBef>
                <a:spcPts val="0"/>
              </a:spcBef>
              <a:spcAft>
                <a:spcPts val="0"/>
              </a:spcAft>
              <a:buNone/>
            </a:pPr>
            <a:r>
              <a:rPr i="1" lang="en-US" sz="800">
                <a:solidFill>
                  <a:srgbClr val="A5A5A5"/>
                </a:solidFill>
                <a:latin typeface="Arial"/>
                <a:ea typeface="Arial"/>
                <a:cs typeface="Arial"/>
                <a:sym typeface="Arial"/>
              </a:rPr>
              <a:t>SAT® , PSAT®, and AP® are trademarks owned by the College Board, and ACT® is a trademark of  ACT, Inc. which are not affiliated with, and do not endorse, Revolution Prep, LLC. </a:t>
            </a:r>
            <a:endParaRPr/>
          </a:p>
        </p:txBody>
      </p:sp>
      <p:cxnSp>
        <p:nvCxnSpPr>
          <p:cNvPr id="453" name="Google Shape;453;p29"/>
          <p:cNvCxnSpPr/>
          <p:nvPr/>
        </p:nvCxnSpPr>
        <p:spPr>
          <a:xfrm>
            <a:off x="5347047" y="850280"/>
            <a:ext cx="0" cy="4949095"/>
          </a:xfrm>
          <a:prstGeom prst="straightConnector1">
            <a:avLst/>
          </a:prstGeom>
          <a:noFill/>
          <a:ln cap="flat" cmpd="sng" w="12700">
            <a:solidFill>
              <a:srgbClr val="A5A5A5"/>
            </a:solidFill>
            <a:prstDash val="solid"/>
            <a:round/>
            <a:headEnd len="sm" w="sm" type="none"/>
            <a:tailEnd len="sm" w="sm" type="none"/>
          </a:ln>
        </p:spPr>
      </p:cxnSp>
    </p:spTree>
  </p:cSld>
  <p:clrMapOvr>
    <a:masterClrMapping/>
  </p:clrMapOvr>
</p:sld>
</file>

<file path=ppt/slides/slide30.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458" name="Shape 458"/>
        <p:cNvGrpSpPr/>
        <p:nvPr/>
      </p:nvGrpSpPr>
      <p:grpSpPr>
        <a:xfrm>
          <a:off x="0" y="0"/>
          <a:ext cx="0" cy="0"/>
          <a:chOff x="0" y="0"/>
          <a:chExt cx="0" cy="0"/>
        </a:xfrm>
      </p:grpSpPr>
      <p:grpSp>
        <p:nvGrpSpPr>
          <p:cNvPr id="459" name="Google Shape;459;p30"/>
          <p:cNvGrpSpPr/>
          <p:nvPr/>
        </p:nvGrpSpPr>
        <p:grpSpPr>
          <a:xfrm>
            <a:off x="554339" y="1624404"/>
            <a:ext cx="3587689" cy="3567649"/>
            <a:chOff x="8735793" y="1654232"/>
            <a:chExt cx="3589558" cy="3569507"/>
          </a:xfrm>
        </p:grpSpPr>
        <p:sp>
          <p:nvSpPr>
            <p:cNvPr id="460" name="Google Shape;460;p30"/>
            <p:cNvSpPr/>
            <p:nvPr/>
          </p:nvSpPr>
          <p:spPr>
            <a:xfrm>
              <a:off x="8735793" y="2960836"/>
              <a:ext cx="3030697" cy="2262903"/>
            </a:xfrm>
            <a:prstGeom prst="rect">
              <a:avLst/>
            </a:prstGeom>
            <a:noFill/>
            <a:ln>
              <a:noFill/>
            </a:ln>
          </p:spPr>
          <p:txBody>
            <a:bodyPr anchorCtr="0" anchor="t" bIns="45675" lIns="91375" spcFirstLastPara="1" rIns="91375" wrap="square" tIns="45675">
              <a:spAutoFit/>
            </a:bodyPr>
            <a:lstStyle/>
            <a:p>
              <a:pPr indent="-342265" lvl="0" marL="342265" marR="4445" rtl="0" algn="l">
                <a:spcBef>
                  <a:spcPts val="0"/>
                </a:spcBef>
                <a:spcAft>
                  <a:spcPts val="0"/>
                </a:spcAft>
                <a:buClr>
                  <a:schemeClr val="dk1"/>
                </a:buClr>
                <a:buSzPts val="1550"/>
                <a:buFont typeface="Arial"/>
                <a:buChar char="•"/>
              </a:pPr>
              <a:r>
                <a:rPr lang="en-US" sz="1550">
                  <a:solidFill>
                    <a:schemeClr val="dk1"/>
                  </a:solidFill>
                  <a:latin typeface="Arial"/>
                  <a:ea typeface="Arial"/>
                  <a:cs typeface="Arial"/>
                  <a:sym typeface="Arial"/>
                </a:rPr>
                <a:t>Plan should ideally be long-term</a:t>
              </a:r>
              <a:endParaRPr sz="1550">
                <a:solidFill>
                  <a:schemeClr val="dk1"/>
                </a:solidFill>
                <a:latin typeface="Calibri"/>
                <a:ea typeface="Calibri"/>
                <a:cs typeface="Calibri"/>
                <a:sym typeface="Calibri"/>
              </a:endParaRPr>
            </a:p>
            <a:p>
              <a:pPr indent="-240728" lvl="0" marL="342265" marR="4445" rtl="0" algn="l">
                <a:spcBef>
                  <a:spcPts val="0"/>
                </a:spcBef>
                <a:spcAft>
                  <a:spcPts val="0"/>
                </a:spcAft>
                <a:buClr>
                  <a:schemeClr val="dk1"/>
                </a:buClr>
                <a:buSzPts val="1599"/>
                <a:buFont typeface="Arial"/>
                <a:buNone/>
              </a:pPr>
              <a:r>
                <a:t/>
              </a:r>
              <a:endParaRPr sz="1599">
                <a:solidFill>
                  <a:schemeClr val="dk1"/>
                </a:solidFill>
                <a:latin typeface="Arial"/>
                <a:ea typeface="Arial"/>
                <a:cs typeface="Arial"/>
                <a:sym typeface="Arial"/>
              </a:endParaRPr>
            </a:p>
            <a:p>
              <a:pPr indent="-342265" lvl="0" marL="342265" marR="4445" rtl="0" algn="l">
                <a:spcBef>
                  <a:spcPts val="0"/>
                </a:spcBef>
                <a:spcAft>
                  <a:spcPts val="0"/>
                </a:spcAft>
                <a:buClr>
                  <a:schemeClr val="dk1"/>
                </a:buClr>
                <a:buSzPts val="1550"/>
                <a:buFont typeface="Arial"/>
                <a:buChar char="•"/>
              </a:pPr>
              <a:r>
                <a:rPr lang="en-US" sz="1550">
                  <a:solidFill>
                    <a:schemeClr val="dk1"/>
                  </a:solidFill>
                  <a:latin typeface="Arial"/>
                  <a:ea typeface="Arial"/>
                  <a:cs typeface="Arial"/>
                  <a:sym typeface="Arial"/>
                </a:rPr>
                <a:t>The goal is to increase scores and decrease stress by mapping out </a:t>
              </a:r>
              <a:br>
                <a:rPr lang="en-US" sz="1550">
                  <a:solidFill>
                    <a:schemeClr val="dk1"/>
                  </a:solidFill>
                  <a:latin typeface="Arial"/>
                  <a:ea typeface="Arial"/>
                  <a:cs typeface="Arial"/>
                  <a:sym typeface="Arial"/>
                </a:rPr>
              </a:br>
              <a:r>
                <a:rPr lang="en-US" sz="1550">
                  <a:solidFill>
                    <a:schemeClr val="dk1"/>
                  </a:solidFill>
                  <a:latin typeface="Arial"/>
                  <a:ea typeface="Arial"/>
                  <a:cs typeface="Arial"/>
                  <a:sym typeface="Arial"/>
                </a:rPr>
                <a:t>the plan first and sticking to it, staying </a:t>
              </a:r>
              <a:br>
                <a:rPr lang="en-US" sz="1550">
                  <a:solidFill>
                    <a:schemeClr val="dk1"/>
                  </a:solidFill>
                  <a:latin typeface="Arial"/>
                  <a:ea typeface="Arial"/>
                  <a:cs typeface="Arial"/>
                  <a:sym typeface="Arial"/>
                </a:rPr>
              </a:br>
              <a:r>
                <a:rPr lang="en-US" sz="1550">
                  <a:solidFill>
                    <a:schemeClr val="dk1"/>
                  </a:solidFill>
                  <a:latin typeface="Arial"/>
                  <a:ea typeface="Arial"/>
                  <a:cs typeface="Arial"/>
                  <a:sym typeface="Arial"/>
                </a:rPr>
                <a:t>ahead of the testing timeline</a:t>
              </a:r>
              <a:endParaRPr/>
            </a:p>
          </p:txBody>
        </p:sp>
        <p:sp>
          <p:nvSpPr>
            <p:cNvPr id="461" name="Google Shape;461;p30"/>
            <p:cNvSpPr txBox="1"/>
            <p:nvPr/>
          </p:nvSpPr>
          <p:spPr>
            <a:xfrm>
              <a:off x="8735793" y="1654232"/>
              <a:ext cx="3589558" cy="906490"/>
            </a:xfrm>
            <a:prstGeom prst="rect">
              <a:avLst/>
            </a:prstGeom>
            <a:noFill/>
            <a:ln>
              <a:noFill/>
            </a:ln>
          </p:spPr>
          <p:txBody>
            <a:bodyPr anchorCtr="0" anchor="t" bIns="45675" lIns="91375" spcFirstLastPara="1" rIns="91375" wrap="square" tIns="45675">
              <a:noAutofit/>
            </a:bodyPr>
            <a:lstStyle/>
            <a:p>
              <a:pPr indent="0" lvl="0" marL="0" marR="0" rtl="0" algn="l">
                <a:spcBef>
                  <a:spcPts val="0"/>
                </a:spcBef>
                <a:spcAft>
                  <a:spcPts val="0"/>
                </a:spcAft>
                <a:buNone/>
              </a:pPr>
              <a:r>
                <a:rPr lang="en-US" sz="2799">
                  <a:solidFill>
                    <a:schemeClr val="dk1"/>
                  </a:solidFill>
                  <a:latin typeface="Arial"/>
                  <a:ea typeface="Arial"/>
                  <a:cs typeface="Arial"/>
                  <a:sym typeface="Arial"/>
                </a:rPr>
                <a:t>Developing </a:t>
              </a:r>
              <a:br>
                <a:rPr lang="en-US" sz="2799">
                  <a:solidFill>
                    <a:schemeClr val="dk1"/>
                  </a:solidFill>
                  <a:latin typeface="Arial"/>
                  <a:ea typeface="Arial"/>
                  <a:cs typeface="Arial"/>
                  <a:sym typeface="Arial"/>
                </a:rPr>
              </a:br>
              <a:r>
                <a:rPr lang="en-US" sz="2799">
                  <a:solidFill>
                    <a:schemeClr val="dk1"/>
                  </a:solidFill>
                  <a:latin typeface="Arial"/>
                  <a:ea typeface="Arial"/>
                  <a:cs typeface="Arial"/>
                  <a:sym typeface="Arial"/>
                </a:rPr>
                <a:t>a</a:t>
              </a:r>
              <a:r>
                <a:rPr b="1" lang="en-US" sz="2799">
                  <a:solidFill>
                    <a:schemeClr val="dk1"/>
                  </a:solidFill>
                  <a:latin typeface="Arial"/>
                  <a:ea typeface="Arial"/>
                  <a:cs typeface="Arial"/>
                  <a:sym typeface="Arial"/>
                </a:rPr>
                <a:t> </a:t>
              </a:r>
              <a:r>
                <a:rPr b="1" lang="en-US" sz="2799">
                  <a:solidFill>
                    <a:srgbClr val="C45427"/>
                  </a:solidFill>
                  <a:latin typeface="Arial"/>
                  <a:ea typeface="Arial"/>
                  <a:cs typeface="Arial"/>
                  <a:sym typeface="Arial"/>
                </a:rPr>
                <a:t>Testing Plan</a:t>
              </a:r>
              <a:endParaRPr/>
            </a:p>
          </p:txBody>
        </p:sp>
      </p:grpSp>
      <p:grpSp>
        <p:nvGrpSpPr>
          <p:cNvPr id="462" name="Google Shape;462;p30"/>
          <p:cNvGrpSpPr/>
          <p:nvPr/>
        </p:nvGrpSpPr>
        <p:grpSpPr>
          <a:xfrm>
            <a:off x="4352724" y="718816"/>
            <a:ext cx="7580199" cy="5420365"/>
            <a:chOff x="0" y="2593"/>
            <a:chExt cx="7580199" cy="5420365"/>
          </a:xfrm>
        </p:grpSpPr>
        <p:sp>
          <p:nvSpPr>
            <p:cNvPr id="463" name="Google Shape;463;p30"/>
            <p:cNvSpPr/>
            <p:nvPr/>
          </p:nvSpPr>
          <p:spPr>
            <a:xfrm>
              <a:off x="0" y="4658666"/>
              <a:ext cx="7580199" cy="764292"/>
            </a:xfrm>
            <a:prstGeom prst="rect">
              <a:avLst/>
            </a:prstGeom>
            <a:solidFill>
              <a:srgbClr val="92CCDC"/>
            </a:solidFill>
            <a:ln cap="flat" cmpd="sng" w="25400">
              <a:solidFill>
                <a:schemeClr val="lt1"/>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
          <p:nvSpPr>
            <p:cNvPr id="464" name="Google Shape;464;p30"/>
            <p:cNvSpPr txBox="1"/>
            <p:nvPr/>
          </p:nvSpPr>
          <p:spPr>
            <a:xfrm>
              <a:off x="0" y="4658666"/>
              <a:ext cx="7580199" cy="412718"/>
            </a:xfrm>
            <a:prstGeom prst="rect">
              <a:avLst/>
            </a:prstGeom>
            <a:noFill/>
            <a:ln>
              <a:noFill/>
            </a:ln>
          </p:spPr>
          <p:txBody>
            <a:bodyPr anchorCtr="0" anchor="ctr" bIns="85325" lIns="85325" spcFirstLastPara="1" rIns="85325" wrap="square" tIns="85325">
              <a:noAutofit/>
            </a:bodyPr>
            <a:lstStyle/>
            <a:p>
              <a:pPr indent="0" lvl="0" marL="0" marR="0" rtl="0" algn="ctr">
                <a:lnSpc>
                  <a:spcPct val="90000"/>
                </a:lnSpc>
                <a:spcBef>
                  <a:spcPts val="0"/>
                </a:spcBef>
                <a:spcAft>
                  <a:spcPts val="0"/>
                </a:spcAft>
                <a:buClr>
                  <a:schemeClr val="lt1"/>
                </a:buClr>
                <a:buSzPts val="1200"/>
                <a:buFont typeface="Arial"/>
                <a:buNone/>
              </a:pPr>
              <a:r>
                <a:rPr b="1" lang="en-US" sz="1200">
                  <a:solidFill>
                    <a:schemeClr val="lt1"/>
                  </a:solidFill>
                  <a:latin typeface="Arial"/>
                  <a:ea typeface="Arial"/>
                  <a:cs typeface="Arial"/>
                  <a:sym typeface="Arial"/>
                </a:rPr>
                <a:t>August</a:t>
              </a:r>
              <a:endParaRPr b="1" sz="1200">
                <a:solidFill>
                  <a:srgbClr val="FFFFFF"/>
                </a:solidFill>
                <a:latin typeface="Arial"/>
                <a:ea typeface="Arial"/>
                <a:cs typeface="Arial"/>
                <a:sym typeface="Arial"/>
              </a:endParaRPr>
            </a:p>
          </p:txBody>
        </p:sp>
        <p:sp>
          <p:nvSpPr>
            <p:cNvPr id="465" name="Google Shape;465;p30"/>
            <p:cNvSpPr/>
            <p:nvPr/>
          </p:nvSpPr>
          <p:spPr>
            <a:xfrm>
              <a:off x="12355" y="5056098"/>
              <a:ext cx="3790099" cy="351574"/>
            </a:xfrm>
            <a:prstGeom prst="rect">
              <a:avLst/>
            </a:prstGeom>
            <a:solidFill>
              <a:srgbClr val="DAEEF3"/>
            </a:solidFill>
            <a:ln>
              <a:noFill/>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
          <p:nvSpPr>
            <p:cNvPr id="466" name="Google Shape;466;p30"/>
            <p:cNvSpPr txBox="1"/>
            <p:nvPr/>
          </p:nvSpPr>
          <p:spPr>
            <a:xfrm>
              <a:off x="12355" y="5056098"/>
              <a:ext cx="3790099" cy="351574"/>
            </a:xfrm>
            <a:prstGeom prst="rect">
              <a:avLst/>
            </a:prstGeom>
            <a:noFill/>
            <a:ln>
              <a:noFill/>
            </a:ln>
          </p:spPr>
          <p:txBody>
            <a:bodyPr anchorCtr="0" anchor="ctr" bIns="15225" lIns="85325" spcFirstLastPara="1" rIns="85325" wrap="square" tIns="15225">
              <a:noAutofit/>
            </a:bodyPr>
            <a:lstStyle/>
            <a:p>
              <a:pPr indent="0" lvl="0" marL="0" marR="0" rtl="0" algn="ctr">
                <a:lnSpc>
                  <a:spcPct val="90000"/>
                </a:lnSpc>
                <a:spcBef>
                  <a:spcPts val="0"/>
                </a:spcBef>
                <a:spcAft>
                  <a:spcPts val="0"/>
                </a:spcAft>
                <a:buClr>
                  <a:schemeClr val="dk1"/>
                </a:buClr>
                <a:buSzPts val="1200"/>
                <a:buFont typeface="Arial"/>
                <a:buNone/>
              </a:pPr>
              <a:r>
                <a:rPr lang="en-US" sz="1200">
                  <a:solidFill>
                    <a:schemeClr val="dk1"/>
                  </a:solidFill>
                  <a:latin typeface="Arial"/>
                  <a:ea typeface="Arial"/>
                  <a:cs typeface="Arial"/>
                  <a:sym typeface="Arial"/>
                </a:rPr>
                <a:t>Last official SAT</a:t>
              </a:r>
              <a:r>
                <a:rPr b="1" baseline="30000" lang="en-US" sz="1200">
                  <a:solidFill>
                    <a:schemeClr val="dk1"/>
                  </a:solidFill>
                  <a:latin typeface="Arial"/>
                  <a:ea typeface="Arial"/>
                  <a:cs typeface="Arial"/>
                  <a:sym typeface="Arial"/>
                </a:rPr>
                <a:t>®</a:t>
              </a:r>
              <a:endParaRPr b="1" sz="1200">
                <a:solidFill>
                  <a:srgbClr val="FFFFFF"/>
                </a:solidFill>
                <a:latin typeface="Arial"/>
                <a:ea typeface="Arial"/>
                <a:cs typeface="Arial"/>
                <a:sym typeface="Arial"/>
              </a:endParaRPr>
            </a:p>
          </p:txBody>
        </p:sp>
        <p:sp>
          <p:nvSpPr>
            <p:cNvPr id="467" name="Google Shape;467;p30"/>
            <p:cNvSpPr/>
            <p:nvPr/>
          </p:nvSpPr>
          <p:spPr>
            <a:xfrm>
              <a:off x="3790099" y="5056098"/>
              <a:ext cx="3790099" cy="351574"/>
            </a:xfrm>
            <a:prstGeom prst="rect">
              <a:avLst/>
            </a:prstGeom>
            <a:solidFill>
              <a:srgbClr val="DAEEF3"/>
            </a:solidFill>
            <a:ln>
              <a:noFill/>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
          <p:nvSpPr>
            <p:cNvPr id="468" name="Google Shape;468;p30"/>
            <p:cNvSpPr txBox="1"/>
            <p:nvPr/>
          </p:nvSpPr>
          <p:spPr>
            <a:xfrm>
              <a:off x="3790099" y="5056098"/>
              <a:ext cx="3790099" cy="351574"/>
            </a:xfrm>
            <a:prstGeom prst="rect">
              <a:avLst/>
            </a:prstGeom>
            <a:noFill/>
            <a:ln>
              <a:noFill/>
            </a:ln>
          </p:spPr>
          <p:txBody>
            <a:bodyPr anchorCtr="0" anchor="ctr" bIns="13950" lIns="78225" spcFirstLastPara="1" rIns="78225" wrap="square" tIns="13950">
              <a:noAutofit/>
            </a:bodyPr>
            <a:lstStyle/>
            <a:p>
              <a:pPr indent="0" lvl="0" marL="0" marR="0" rtl="0" algn="ctr">
                <a:lnSpc>
                  <a:spcPct val="90000"/>
                </a:lnSpc>
                <a:spcBef>
                  <a:spcPts val="0"/>
                </a:spcBef>
                <a:spcAft>
                  <a:spcPts val="0"/>
                </a:spcAft>
                <a:buClr>
                  <a:schemeClr val="dk1"/>
                </a:buClr>
                <a:buSzPts val="1100"/>
                <a:buFont typeface="Arial"/>
                <a:buNone/>
              </a:pPr>
              <a:r>
                <a:rPr b="0" lang="en-US" sz="1100">
                  <a:solidFill>
                    <a:schemeClr val="dk1"/>
                  </a:solidFill>
                  <a:latin typeface="Arial"/>
                  <a:ea typeface="Arial"/>
                  <a:cs typeface="Arial"/>
                  <a:sym typeface="Arial"/>
                </a:rPr>
                <a:t>Final strategy review and last practice test (demonstrated score consistency)</a:t>
              </a:r>
              <a:endParaRPr/>
            </a:p>
          </p:txBody>
        </p:sp>
        <p:sp>
          <p:nvSpPr>
            <p:cNvPr id="469" name="Google Shape;469;p30"/>
            <p:cNvSpPr/>
            <p:nvPr/>
          </p:nvSpPr>
          <p:spPr>
            <a:xfrm rot="10800000">
              <a:off x="0" y="3494648"/>
              <a:ext cx="7580199" cy="1175482"/>
            </a:xfrm>
            <a:prstGeom prst="upArrowCallout">
              <a:avLst>
                <a:gd fmla="val 25000" name="adj1"/>
                <a:gd fmla="val 25000" name="adj2"/>
                <a:gd fmla="val 25000" name="adj3"/>
                <a:gd fmla="val 64977" name="adj4"/>
              </a:avLst>
            </a:prstGeom>
            <a:solidFill>
              <a:srgbClr val="C45427"/>
            </a:solidFill>
            <a:ln cap="flat" cmpd="sng" w="25400">
              <a:solidFill>
                <a:schemeClr val="lt1"/>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
          <p:nvSpPr>
            <p:cNvPr id="470" name="Google Shape;470;p30"/>
            <p:cNvSpPr txBox="1"/>
            <p:nvPr/>
          </p:nvSpPr>
          <p:spPr>
            <a:xfrm>
              <a:off x="0" y="3494648"/>
              <a:ext cx="7580199" cy="412594"/>
            </a:xfrm>
            <a:prstGeom prst="rect">
              <a:avLst/>
            </a:prstGeom>
            <a:noFill/>
            <a:ln>
              <a:noFill/>
            </a:ln>
          </p:spPr>
          <p:txBody>
            <a:bodyPr anchorCtr="0" anchor="ctr" bIns="85325" lIns="85325" spcFirstLastPara="1" rIns="85325" wrap="square" tIns="85325">
              <a:noAutofit/>
            </a:bodyPr>
            <a:lstStyle/>
            <a:p>
              <a:pPr indent="0" lvl="0" marL="0" marR="0" rtl="0" algn="ctr">
                <a:lnSpc>
                  <a:spcPct val="90000"/>
                </a:lnSpc>
                <a:spcBef>
                  <a:spcPts val="0"/>
                </a:spcBef>
                <a:spcAft>
                  <a:spcPts val="0"/>
                </a:spcAft>
                <a:buClr>
                  <a:schemeClr val="lt1"/>
                </a:buClr>
                <a:buSzPts val="1200"/>
                <a:buFont typeface="Arial"/>
                <a:buNone/>
              </a:pPr>
              <a:r>
                <a:rPr b="1" lang="en-US" sz="1200">
                  <a:solidFill>
                    <a:schemeClr val="lt1"/>
                  </a:solidFill>
                  <a:latin typeface="Arial"/>
                  <a:ea typeface="Arial"/>
                  <a:cs typeface="Arial"/>
                  <a:sym typeface="Arial"/>
                </a:rPr>
                <a:t>March-May</a:t>
              </a:r>
              <a:endParaRPr/>
            </a:p>
          </p:txBody>
        </p:sp>
        <p:sp>
          <p:nvSpPr>
            <p:cNvPr id="471" name="Google Shape;471;p30"/>
            <p:cNvSpPr/>
            <p:nvPr/>
          </p:nvSpPr>
          <p:spPr>
            <a:xfrm>
              <a:off x="0" y="3907242"/>
              <a:ext cx="3790099" cy="351469"/>
            </a:xfrm>
            <a:prstGeom prst="rect">
              <a:avLst/>
            </a:prstGeom>
            <a:solidFill>
              <a:schemeClr val="lt1">
                <a:alpha val="89803"/>
              </a:schemeClr>
            </a:solidFill>
            <a:ln>
              <a:noFill/>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
          <p:nvSpPr>
            <p:cNvPr id="472" name="Google Shape;472;p30"/>
            <p:cNvSpPr txBox="1"/>
            <p:nvPr/>
          </p:nvSpPr>
          <p:spPr>
            <a:xfrm>
              <a:off x="0" y="3907242"/>
              <a:ext cx="3790099" cy="351469"/>
            </a:xfrm>
            <a:prstGeom prst="rect">
              <a:avLst/>
            </a:prstGeom>
            <a:noFill/>
            <a:ln>
              <a:noFill/>
            </a:ln>
          </p:spPr>
          <p:txBody>
            <a:bodyPr anchorCtr="0" anchor="ctr" bIns="15225" lIns="85325" spcFirstLastPara="1" rIns="85325" wrap="square" tIns="15225">
              <a:noAutofit/>
            </a:bodyPr>
            <a:lstStyle/>
            <a:p>
              <a:pPr indent="0" lvl="0" marL="0" marR="0" rtl="0" algn="ctr">
                <a:lnSpc>
                  <a:spcPct val="90000"/>
                </a:lnSpc>
                <a:spcBef>
                  <a:spcPts val="0"/>
                </a:spcBef>
                <a:spcAft>
                  <a:spcPts val="0"/>
                </a:spcAft>
                <a:buClr>
                  <a:schemeClr val="dk1"/>
                </a:buClr>
                <a:buSzPts val="1200"/>
                <a:buFont typeface="Arial"/>
                <a:buNone/>
              </a:pPr>
              <a:r>
                <a:rPr lang="en-US" sz="1200">
                  <a:solidFill>
                    <a:schemeClr val="dk1"/>
                  </a:solidFill>
                  <a:latin typeface="Arial"/>
                  <a:ea typeface="Arial"/>
                  <a:cs typeface="Arial"/>
                  <a:sym typeface="Arial"/>
                </a:rPr>
                <a:t>First official SAT</a:t>
              </a:r>
              <a:r>
                <a:rPr b="1" baseline="30000" lang="en-US" sz="1200">
                  <a:solidFill>
                    <a:schemeClr val="dk1"/>
                  </a:solidFill>
                  <a:latin typeface="Arial"/>
                  <a:ea typeface="Arial"/>
                  <a:cs typeface="Arial"/>
                  <a:sym typeface="Arial"/>
                </a:rPr>
                <a:t>®  </a:t>
              </a:r>
              <a:r>
                <a:rPr lang="en-US" sz="1200">
                  <a:solidFill>
                    <a:schemeClr val="dk1"/>
                  </a:solidFill>
                  <a:latin typeface="Arial"/>
                  <a:ea typeface="Arial"/>
                  <a:cs typeface="Arial"/>
                  <a:sym typeface="Arial"/>
                </a:rPr>
                <a:t>&amp;  start work on low-yield areas</a:t>
              </a:r>
              <a:endParaRPr/>
            </a:p>
          </p:txBody>
        </p:sp>
        <p:sp>
          <p:nvSpPr>
            <p:cNvPr id="473" name="Google Shape;473;p30"/>
            <p:cNvSpPr/>
            <p:nvPr/>
          </p:nvSpPr>
          <p:spPr>
            <a:xfrm>
              <a:off x="3790099" y="3907242"/>
              <a:ext cx="3790099" cy="351469"/>
            </a:xfrm>
            <a:prstGeom prst="rect">
              <a:avLst/>
            </a:prstGeom>
            <a:solidFill>
              <a:schemeClr val="lt1">
                <a:alpha val="89803"/>
              </a:schemeClr>
            </a:solidFill>
            <a:ln>
              <a:noFill/>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
          <p:nvSpPr>
            <p:cNvPr id="474" name="Google Shape;474;p30"/>
            <p:cNvSpPr txBox="1"/>
            <p:nvPr/>
          </p:nvSpPr>
          <p:spPr>
            <a:xfrm>
              <a:off x="3790099" y="3907242"/>
              <a:ext cx="3790099" cy="351469"/>
            </a:xfrm>
            <a:prstGeom prst="rect">
              <a:avLst/>
            </a:prstGeom>
            <a:noFill/>
            <a:ln>
              <a:noFill/>
            </a:ln>
          </p:spPr>
          <p:txBody>
            <a:bodyPr anchorCtr="0" anchor="ctr" bIns="13950" lIns="78225" spcFirstLastPara="1" rIns="78225" wrap="square" tIns="13950">
              <a:noAutofit/>
            </a:bodyPr>
            <a:lstStyle/>
            <a:p>
              <a:pPr indent="0" lvl="0" marL="0" marR="0" rtl="0" algn="ctr">
                <a:lnSpc>
                  <a:spcPct val="90000"/>
                </a:lnSpc>
                <a:spcBef>
                  <a:spcPts val="0"/>
                </a:spcBef>
                <a:spcAft>
                  <a:spcPts val="0"/>
                </a:spcAft>
                <a:buClr>
                  <a:schemeClr val="dk1"/>
                </a:buClr>
                <a:buSzPts val="1100"/>
                <a:buFont typeface="Arial"/>
                <a:buNone/>
              </a:pPr>
              <a:r>
                <a:rPr lang="en-US" sz="1100">
                  <a:solidFill>
                    <a:schemeClr val="dk1"/>
                  </a:solidFill>
                  <a:latin typeface="Arial"/>
                  <a:ea typeface="Arial"/>
                  <a:cs typeface="Arial"/>
                  <a:sym typeface="Arial"/>
                </a:rPr>
                <a:t>Start learning low-yield content for additional score gains; strategy application should be more regular</a:t>
              </a:r>
              <a:endParaRPr/>
            </a:p>
          </p:txBody>
        </p:sp>
        <p:sp>
          <p:nvSpPr>
            <p:cNvPr id="475" name="Google Shape;475;p30"/>
            <p:cNvSpPr/>
            <p:nvPr/>
          </p:nvSpPr>
          <p:spPr>
            <a:xfrm rot="10800000">
              <a:off x="0" y="2330630"/>
              <a:ext cx="7580199" cy="1175482"/>
            </a:xfrm>
            <a:prstGeom prst="upArrowCallout">
              <a:avLst>
                <a:gd fmla="val 25000" name="adj1"/>
                <a:gd fmla="val 25000" name="adj2"/>
                <a:gd fmla="val 25000" name="adj3"/>
                <a:gd fmla="val 64977" name="adj4"/>
              </a:avLst>
            </a:prstGeom>
            <a:solidFill>
              <a:srgbClr val="8CB3E3"/>
            </a:solidFill>
            <a:ln cap="flat" cmpd="sng" w="25400">
              <a:solidFill>
                <a:schemeClr val="lt1"/>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
          <p:nvSpPr>
            <p:cNvPr id="476" name="Google Shape;476;p30"/>
            <p:cNvSpPr txBox="1"/>
            <p:nvPr/>
          </p:nvSpPr>
          <p:spPr>
            <a:xfrm>
              <a:off x="0" y="2330630"/>
              <a:ext cx="7580199" cy="412594"/>
            </a:xfrm>
            <a:prstGeom prst="rect">
              <a:avLst/>
            </a:prstGeom>
            <a:noFill/>
            <a:ln>
              <a:noFill/>
            </a:ln>
          </p:spPr>
          <p:txBody>
            <a:bodyPr anchorCtr="0" anchor="ctr" bIns="85325" lIns="85325" spcFirstLastPara="1" rIns="85325" wrap="square" tIns="85325">
              <a:noAutofit/>
            </a:bodyPr>
            <a:lstStyle/>
            <a:p>
              <a:pPr indent="0" lvl="0" marL="0" marR="0" rtl="0" algn="ctr">
                <a:lnSpc>
                  <a:spcPct val="90000"/>
                </a:lnSpc>
                <a:spcBef>
                  <a:spcPts val="0"/>
                </a:spcBef>
                <a:spcAft>
                  <a:spcPts val="0"/>
                </a:spcAft>
                <a:buClr>
                  <a:schemeClr val="lt1"/>
                </a:buClr>
                <a:buSzPts val="1200"/>
                <a:buFont typeface="Arial"/>
                <a:buNone/>
              </a:pPr>
              <a:r>
                <a:rPr b="1" lang="en-US" sz="1200">
                  <a:solidFill>
                    <a:schemeClr val="lt1"/>
                  </a:solidFill>
                  <a:latin typeface="Arial"/>
                  <a:ea typeface="Arial"/>
                  <a:cs typeface="Arial"/>
                  <a:sym typeface="Arial"/>
                </a:rPr>
                <a:t>December-February</a:t>
              </a:r>
              <a:endParaRPr/>
            </a:p>
          </p:txBody>
        </p:sp>
        <p:sp>
          <p:nvSpPr>
            <p:cNvPr id="477" name="Google Shape;477;p30"/>
            <p:cNvSpPr/>
            <p:nvPr/>
          </p:nvSpPr>
          <p:spPr>
            <a:xfrm>
              <a:off x="0" y="2743224"/>
              <a:ext cx="3790099" cy="351469"/>
            </a:xfrm>
            <a:prstGeom prst="rect">
              <a:avLst/>
            </a:prstGeom>
            <a:solidFill>
              <a:schemeClr val="lt1">
                <a:alpha val="89803"/>
              </a:schemeClr>
            </a:solidFill>
            <a:ln>
              <a:noFill/>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
          <p:nvSpPr>
            <p:cNvPr id="478" name="Google Shape;478;p30"/>
            <p:cNvSpPr txBox="1"/>
            <p:nvPr/>
          </p:nvSpPr>
          <p:spPr>
            <a:xfrm>
              <a:off x="0" y="2743224"/>
              <a:ext cx="3790099" cy="351469"/>
            </a:xfrm>
            <a:prstGeom prst="rect">
              <a:avLst/>
            </a:prstGeom>
            <a:noFill/>
            <a:ln>
              <a:noFill/>
            </a:ln>
          </p:spPr>
          <p:txBody>
            <a:bodyPr anchorCtr="0" anchor="ctr" bIns="15225" lIns="85325" spcFirstLastPara="1" rIns="85325" wrap="square" tIns="15225">
              <a:noAutofit/>
            </a:bodyPr>
            <a:lstStyle/>
            <a:p>
              <a:pPr indent="0" lvl="0" marL="0" marR="0" rtl="0" algn="ctr">
                <a:lnSpc>
                  <a:spcPct val="90000"/>
                </a:lnSpc>
                <a:spcBef>
                  <a:spcPts val="0"/>
                </a:spcBef>
                <a:spcAft>
                  <a:spcPts val="0"/>
                </a:spcAft>
                <a:buClr>
                  <a:schemeClr val="dk1"/>
                </a:buClr>
                <a:buSzPts val="1200"/>
                <a:buFont typeface="Arial"/>
                <a:buNone/>
              </a:pPr>
              <a:r>
                <a:rPr lang="en-US" sz="1200">
                  <a:solidFill>
                    <a:schemeClr val="dk1"/>
                  </a:solidFill>
                  <a:latin typeface="Arial"/>
                  <a:ea typeface="Arial"/>
                  <a:cs typeface="Arial"/>
                  <a:sym typeface="Arial"/>
                </a:rPr>
                <a:t>Focused prep on weak high-yield content areas</a:t>
              </a:r>
              <a:endParaRPr/>
            </a:p>
          </p:txBody>
        </p:sp>
        <p:sp>
          <p:nvSpPr>
            <p:cNvPr id="479" name="Google Shape;479;p30"/>
            <p:cNvSpPr/>
            <p:nvPr/>
          </p:nvSpPr>
          <p:spPr>
            <a:xfrm>
              <a:off x="3790099" y="2743224"/>
              <a:ext cx="3790099" cy="351469"/>
            </a:xfrm>
            <a:prstGeom prst="rect">
              <a:avLst/>
            </a:prstGeom>
            <a:solidFill>
              <a:schemeClr val="lt1">
                <a:alpha val="89803"/>
              </a:schemeClr>
            </a:solidFill>
            <a:ln>
              <a:noFill/>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
          <p:nvSpPr>
            <p:cNvPr id="480" name="Google Shape;480;p30"/>
            <p:cNvSpPr txBox="1"/>
            <p:nvPr/>
          </p:nvSpPr>
          <p:spPr>
            <a:xfrm>
              <a:off x="3790099" y="2743224"/>
              <a:ext cx="3790099" cy="351469"/>
            </a:xfrm>
            <a:prstGeom prst="rect">
              <a:avLst/>
            </a:prstGeom>
            <a:noFill/>
            <a:ln>
              <a:noFill/>
            </a:ln>
          </p:spPr>
          <p:txBody>
            <a:bodyPr anchorCtr="0" anchor="ctr" bIns="13950" lIns="78225" spcFirstLastPara="1" rIns="78225" wrap="square" tIns="13950">
              <a:noAutofit/>
            </a:bodyPr>
            <a:lstStyle/>
            <a:p>
              <a:pPr indent="0" lvl="0" marL="0" marR="0" rtl="0" algn="ctr">
                <a:lnSpc>
                  <a:spcPct val="90000"/>
                </a:lnSpc>
                <a:spcBef>
                  <a:spcPts val="0"/>
                </a:spcBef>
                <a:spcAft>
                  <a:spcPts val="0"/>
                </a:spcAft>
                <a:buClr>
                  <a:schemeClr val="dk1"/>
                </a:buClr>
                <a:buSzPts val="1100"/>
                <a:buFont typeface="Arial"/>
                <a:buNone/>
              </a:pPr>
              <a:r>
                <a:rPr lang="en-US" sz="1100">
                  <a:solidFill>
                    <a:schemeClr val="dk1"/>
                  </a:solidFill>
                  <a:latin typeface="Arial"/>
                  <a:ea typeface="Arial"/>
                  <a:cs typeface="Arial"/>
                  <a:sym typeface="Arial"/>
                </a:rPr>
                <a:t>Introduce strategies for consistent accuracy and mastery of high-yield content for initial score gains</a:t>
              </a:r>
              <a:endParaRPr/>
            </a:p>
          </p:txBody>
        </p:sp>
        <p:sp>
          <p:nvSpPr>
            <p:cNvPr id="481" name="Google Shape;481;p30"/>
            <p:cNvSpPr/>
            <p:nvPr/>
          </p:nvSpPr>
          <p:spPr>
            <a:xfrm rot="10800000">
              <a:off x="0" y="1166611"/>
              <a:ext cx="7580199" cy="1175482"/>
            </a:xfrm>
            <a:prstGeom prst="upArrowCallout">
              <a:avLst>
                <a:gd fmla="val 25000" name="adj1"/>
                <a:gd fmla="val 25000" name="adj2"/>
                <a:gd fmla="val 25000" name="adj3"/>
                <a:gd fmla="val 64977" name="adj4"/>
              </a:avLst>
            </a:prstGeom>
            <a:solidFill>
              <a:srgbClr val="538CD5"/>
            </a:solidFill>
            <a:ln cap="flat" cmpd="sng" w="25400">
              <a:solidFill>
                <a:schemeClr val="lt1"/>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
          <p:nvSpPr>
            <p:cNvPr id="482" name="Google Shape;482;p30"/>
            <p:cNvSpPr txBox="1"/>
            <p:nvPr/>
          </p:nvSpPr>
          <p:spPr>
            <a:xfrm>
              <a:off x="0" y="1166611"/>
              <a:ext cx="7580199" cy="412594"/>
            </a:xfrm>
            <a:prstGeom prst="rect">
              <a:avLst/>
            </a:prstGeom>
            <a:noFill/>
            <a:ln>
              <a:noFill/>
            </a:ln>
          </p:spPr>
          <p:txBody>
            <a:bodyPr anchorCtr="0" anchor="ctr" bIns="85325" lIns="85325" spcFirstLastPara="1" rIns="85325" wrap="square" tIns="85325">
              <a:noAutofit/>
            </a:bodyPr>
            <a:lstStyle/>
            <a:p>
              <a:pPr indent="0" lvl="0" marL="0" marR="0" rtl="0" algn="ctr">
                <a:lnSpc>
                  <a:spcPct val="90000"/>
                </a:lnSpc>
                <a:spcBef>
                  <a:spcPts val="0"/>
                </a:spcBef>
                <a:spcAft>
                  <a:spcPts val="0"/>
                </a:spcAft>
                <a:buClr>
                  <a:schemeClr val="lt1"/>
                </a:buClr>
                <a:buSzPts val="1200"/>
                <a:buFont typeface="Arial"/>
                <a:buNone/>
              </a:pPr>
              <a:r>
                <a:rPr b="1" lang="en-US" sz="1200">
                  <a:solidFill>
                    <a:schemeClr val="lt1"/>
                  </a:solidFill>
                  <a:latin typeface="Arial"/>
                  <a:ea typeface="Arial"/>
                  <a:cs typeface="Arial"/>
                  <a:sym typeface="Arial"/>
                </a:rPr>
                <a:t>October-November</a:t>
              </a:r>
              <a:endParaRPr/>
            </a:p>
          </p:txBody>
        </p:sp>
        <p:sp>
          <p:nvSpPr>
            <p:cNvPr id="483" name="Google Shape;483;p30"/>
            <p:cNvSpPr/>
            <p:nvPr/>
          </p:nvSpPr>
          <p:spPr>
            <a:xfrm>
              <a:off x="0" y="1579206"/>
              <a:ext cx="3790099" cy="351469"/>
            </a:xfrm>
            <a:prstGeom prst="rect">
              <a:avLst/>
            </a:prstGeom>
            <a:solidFill>
              <a:schemeClr val="lt1">
                <a:alpha val="89803"/>
              </a:schemeClr>
            </a:solidFill>
            <a:ln>
              <a:noFill/>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
          <p:nvSpPr>
            <p:cNvPr id="484" name="Google Shape;484;p30"/>
            <p:cNvSpPr txBox="1"/>
            <p:nvPr/>
          </p:nvSpPr>
          <p:spPr>
            <a:xfrm>
              <a:off x="0" y="1579206"/>
              <a:ext cx="3790099" cy="351469"/>
            </a:xfrm>
            <a:prstGeom prst="rect">
              <a:avLst/>
            </a:prstGeom>
            <a:noFill/>
            <a:ln>
              <a:noFill/>
            </a:ln>
          </p:spPr>
          <p:txBody>
            <a:bodyPr anchorCtr="0" anchor="ctr" bIns="15225" lIns="85325" spcFirstLastPara="1" rIns="85325" wrap="square" tIns="15225">
              <a:noAutofit/>
            </a:bodyPr>
            <a:lstStyle/>
            <a:p>
              <a:pPr indent="0" lvl="0" marL="0" marR="0" rtl="0" algn="ctr">
                <a:lnSpc>
                  <a:spcPct val="90000"/>
                </a:lnSpc>
                <a:spcBef>
                  <a:spcPts val="0"/>
                </a:spcBef>
                <a:spcAft>
                  <a:spcPts val="0"/>
                </a:spcAft>
                <a:buClr>
                  <a:schemeClr val="dk1"/>
                </a:buClr>
                <a:buSzPts val="1200"/>
                <a:buFont typeface="Arial"/>
                <a:buNone/>
              </a:pPr>
              <a:r>
                <a:rPr lang="en-US" sz="1200">
                  <a:solidFill>
                    <a:schemeClr val="dk1"/>
                  </a:solidFill>
                  <a:latin typeface="Arial"/>
                  <a:ea typeface="Arial"/>
                  <a:cs typeface="Arial"/>
                  <a:sym typeface="Arial"/>
                </a:rPr>
                <a:t>Start SAT</a:t>
              </a:r>
              <a:r>
                <a:rPr b="1" baseline="30000" lang="en-US" sz="1200">
                  <a:solidFill>
                    <a:schemeClr val="dk1"/>
                  </a:solidFill>
                  <a:latin typeface="Arial"/>
                  <a:ea typeface="Arial"/>
                  <a:cs typeface="Arial"/>
                  <a:sym typeface="Arial"/>
                </a:rPr>
                <a:t>®</a:t>
              </a:r>
              <a:r>
                <a:rPr lang="en-US" sz="1200">
                  <a:solidFill>
                    <a:schemeClr val="dk1"/>
                  </a:solidFill>
                  <a:latin typeface="Arial"/>
                  <a:ea typeface="Arial"/>
                  <a:cs typeface="Arial"/>
                  <a:sym typeface="Arial"/>
                </a:rPr>
                <a:t> exam prep </a:t>
              </a:r>
              <a:endParaRPr/>
            </a:p>
          </p:txBody>
        </p:sp>
        <p:sp>
          <p:nvSpPr>
            <p:cNvPr id="485" name="Google Shape;485;p30"/>
            <p:cNvSpPr/>
            <p:nvPr/>
          </p:nvSpPr>
          <p:spPr>
            <a:xfrm>
              <a:off x="3790099" y="1579206"/>
              <a:ext cx="3790099" cy="351469"/>
            </a:xfrm>
            <a:prstGeom prst="rect">
              <a:avLst/>
            </a:prstGeom>
            <a:solidFill>
              <a:schemeClr val="lt1">
                <a:alpha val="89803"/>
              </a:schemeClr>
            </a:solidFill>
            <a:ln>
              <a:noFill/>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
          <p:nvSpPr>
            <p:cNvPr id="486" name="Google Shape;486;p30"/>
            <p:cNvSpPr txBox="1"/>
            <p:nvPr/>
          </p:nvSpPr>
          <p:spPr>
            <a:xfrm>
              <a:off x="3790099" y="1579206"/>
              <a:ext cx="3790099" cy="351469"/>
            </a:xfrm>
            <a:prstGeom prst="rect">
              <a:avLst/>
            </a:prstGeom>
            <a:noFill/>
            <a:ln>
              <a:noFill/>
            </a:ln>
          </p:spPr>
          <p:txBody>
            <a:bodyPr anchorCtr="0" anchor="ctr" bIns="13950" lIns="78225" spcFirstLastPara="1" rIns="78225" wrap="square" tIns="13950">
              <a:noAutofit/>
            </a:bodyPr>
            <a:lstStyle/>
            <a:p>
              <a:pPr indent="0" lvl="0" marL="0" marR="0" rtl="0" algn="ctr">
                <a:lnSpc>
                  <a:spcPct val="90000"/>
                </a:lnSpc>
                <a:spcBef>
                  <a:spcPts val="0"/>
                </a:spcBef>
                <a:spcAft>
                  <a:spcPts val="0"/>
                </a:spcAft>
                <a:buClr>
                  <a:schemeClr val="dk1"/>
                </a:buClr>
                <a:buSzPts val="1100"/>
                <a:buFont typeface="Arial"/>
                <a:buNone/>
              </a:pPr>
              <a:r>
                <a:rPr lang="en-US" sz="1100">
                  <a:solidFill>
                    <a:schemeClr val="dk1"/>
                  </a:solidFill>
                  <a:latin typeface="Arial"/>
                  <a:ea typeface="Arial"/>
                  <a:cs typeface="Arial"/>
                  <a:sym typeface="Arial"/>
                </a:rPr>
                <a:t>Set goals for content mastery/score progression based on practice test</a:t>
              </a:r>
              <a:endParaRPr/>
            </a:p>
          </p:txBody>
        </p:sp>
        <p:sp>
          <p:nvSpPr>
            <p:cNvPr id="487" name="Google Shape;487;p30"/>
            <p:cNvSpPr/>
            <p:nvPr/>
          </p:nvSpPr>
          <p:spPr>
            <a:xfrm rot="10800000">
              <a:off x="0" y="2593"/>
              <a:ext cx="7580199" cy="1175482"/>
            </a:xfrm>
            <a:prstGeom prst="upArrowCallout">
              <a:avLst>
                <a:gd fmla="val 25000" name="adj1"/>
                <a:gd fmla="val 25000" name="adj2"/>
                <a:gd fmla="val 25000" name="adj3"/>
                <a:gd fmla="val 64977" name="adj4"/>
              </a:avLst>
            </a:prstGeom>
            <a:solidFill>
              <a:srgbClr val="296DC0"/>
            </a:solidFill>
            <a:ln cap="flat" cmpd="sng" w="25400">
              <a:solidFill>
                <a:schemeClr val="lt1"/>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
          <p:nvSpPr>
            <p:cNvPr id="488" name="Google Shape;488;p30"/>
            <p:cNvSpPr txBox="1"/>
            <p:nvPr/>
          </p:nvSpPr>
          <p:spPr>
            <a:xfrm>
              <a:off x="0" y="2593"/>
              <a:ext cx="7580199" cy="412594"/>
            </a:xfrm>
            <a:prstGeom prst="rect">
              <a:avLst/>
            </a:prstGeom>
            <a:noFill/>
            <a:ln>
              <a:noFill/>
            </a:ln>
          </p:spPr>
          <p:txBody>
            <a:bodyPr anchorCtr="0" anchor="ctr" bIns="85325" lIns="85325" spcFirstLastPara="1" rIns="85325" wrap="square" tIns="85325">
              <a:noAutofit/>
            </a:bodyPr>
            <a:lstStyle/>
            <a:p>
              <a:pPr indent="0" lvl="0" marL="0" marR="0" rtl="0" algn="ctr">
                <a:lnSpc>
                  <a:spcPct val="90000"/>
                </a:lnSpc>
                <a:spcBef>
                  <a:spcPts val="0"/>
                </a:spcBef>
                <a:spcAft>
                  <a:spcPts val="0"/>
                </a:spcAft>
                <a:buClr>
                  <a:schemeClr val="lt1"/>
                </a:buClr>
                <a:buSzPts val="1200"/>
                <a:buFont typeface="Arial"/>
                <a:buNone/>
              </a:pPr>
              <a:r>
                <a:rPr b="1" lang="en-US" sz="1200">
                  <a:solidFill>
                    <a:schemeClr val="lt1"/>
                  </a:solidFill>
                  <a:latin typeface="Arial"/>
                  <a:ea typeface="Arial"/>
                  <a:cs typeface="Arial"/>
                  <a:sym typeface="Arial"/>
                </a:rPr>
                <a:t>August (Rising Junior)</a:t>
              </a:r>
              <a:endParaRPr/>
            </a:p>
          </p:txBody>
        </p:sp>
        <p:sp>
          <p:nvSpPr>
            <p:cNvPr id="489" name="Google Shape;489;p30"/>
            <p:cNvSpPr/>
            <p:nvPr/>
          </p:nvSpPr>
          <p:spPr>
            <a:xfrm>
              <a:off x="925" y="415187"/>
              <a:ext cx="3789174" cy="351469"/>
            </a:xfrm>
            <a:prstGeom prst="rect">
              <a:avLst/>
            </a:prstGeom>
            <a:solidFill>
              <a:schemeClr val="lt1">
                <a:alpha val="89803"/>
              </a:schemeClr>
            </a:solidFill>
            <a:ln>
              <a:noFill/>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
          <p:nvSpPr>
            <p:cNvPr id="490" name="Google Shape;490;p30"/>
            <p:cNvSpPr txBox="1"/>
            <p:nvPr/>
          </p:nvSpPr>
          <p:spPr>
            <a:xfrm>
              <a:off x="925" y="415187"/>
              <a:ext cx="3789174" cy="351469"/>
            </a:xfrm>
            <a:prstGeom prst="rect">
              <a:avLst/>
            </a:prstGeom>
            <a:noFill/>
            <a:ln>
              <a:noFill/>
            </a:ln>
          </p:spPr>
          <p:txBody>
            <a:bodyPr anchorCtr="0" anchor="ctr" bIns="15225" lIns="85325" spcFirstLastPara="1" rIns="85325" wrap="square" tIns="15225">
              <a:noAutofit/>
            </a:bodyPr>
            <a:lstStyle/>
            <a:p>
              <a:pPr indent="0" lvl="0" marL="0" marR="0" rtl="0" algn="ctr">
                <a:lnSpc>
                  <a:spcPct val="90000"/>
                </a:lnSpc>
                <a:spcBef>
                  <a:spcPts val="0"/>
                </a:spcBef>
                <a:spcAft>
                  <a:spcPts val="0"/>
                </a:spcAft>
                <a:buClr>
                  <a:schemeClr val="dk1"/>
                </a:buClr>
                <a:buSzPts val="1200"/>
                <a:buFont typeface="Arial"/>
                <a:buNone/>
              </a:pPr>
              <a:r>
                <a:rPr lang="en-US" sz="1200">
                  <a:solidFill>
                    <a:schemeClr val="dk1"/>
                  </a:solidFill>
                  <a:latin typeface="Arial"/>
                  <a:ea typeface="Arial"/>
                  <a:cs typeface="Arial"/>
                  <a:sym typeface="Arial"/>
                </a:rPr>
                <a:t>Determine test dates  (ex. March, August)</a:t>
              </a:r>
              <a:endParaRPr/>
            </a:p>
          </p:txBody>
        </p:sp>
        <p:sp>
          <p:nvSpPr>
            <p:cNvPr id="491" name="Google Shape;491;p30"/>
            <p:cNvSpPr/>
            <p:nvPr/>
          </p:nvSpPr>
          <p:spPr>
            <a:xfrm>
              <a:off x="3790099" y="415187"/>
              <a:ext cx="3789174" cy="351469"/>
            </a:xfrm>
            <a:prstGeom prst="rect">
              <a:avLst/>
            </a:prstGeom>
            <a:solidFill>
              <a:schemeClr val="lt1">
                <a:alpha val="89803"/>
              </a:schemeClr>
            </a:solidFill>
            <a:ln>
              <a:noFill/>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
          <p:nvSpPr>
            <p:cNvPr id="492" name="Google Shape;492;p30"/>
            <p:cNvSpPr txBox="1"/>
            <p:nvPr/>
          </p:nvSpPr>
          <p:spPr>
            <a:xfrm>
              <a:off x="3790099" y="415187"/>
              <a:ext cx="3789174" cy="351469"/>
            </a:xfrm>
            <a:prstGeom prst="rect">
              <a:avLst/>
            </a:prstGeom>
            <a:noFill/>
            <a:ln>
              <a:noFill/>
            </a:ln>
          </p:spPr>
          <p:txBody>
            <a:bodyPr anchorCtr="0" anchor="ctr" bIns="13950" lIns="78225" spcFirstLastPara="1" rIns="78225" wrap="square" tIns="13950">
              <a:noAutofit/>
            </a:bodyPr>
            <a:lstStyle/>
            <a:p>
              <a:pPr indent="0" lvl="0" marL="0" marR="0" rtl="0" algn="ctr">
                <a:lnSpc>
                  <a:spcPct val="90000"/>
                </a:lnSpc>
                <a:spcBef>
                  <a:spcPts val="0"/>
                </a:spcBef>
                <a:spcAft>
                  <a:spcPts val="0"/>
                </a:spcAft>
                <a:buClr>
                  <a:schemeClr val="dk1"/>
                </a:buClr>
                <a:buSzPts val="1100"/>
                <a:buFont typeface="Arial"/>
                <a:buNone/>
              </a:pPr>
              <a:r>
                <a:rPr lang="en-US" sz="1100">
                  <a:solidFill>
                    <a:schemeClr val="dk1"/>
                  </a:solidFill>
                  <a:latin typeface="Arial"/>
                  <a:ea typeface="Arial"/>
                  <a:cs typeface="Arial"/>
                  <a:sym typeface="Arial"/>
                </a:rPr>
                <a:t>Create study plan &amp; determine method of prep</a:t>
              </a:r>
              <a:endParaRPr/>
            </a:p>
          </p:txBody>
        </p:sp>
      </p:grpSp>
      <p:cxnSp>
        <p:nvCxnSpPr>
          <p:cNvPr id="493" name="Google Shape;493;p30"/>
          <p:cNvCxnSpPr/>
          <p:nvPr/>
        </p:nvCxnSpPr>
        <p:spPr>
          <a:xfrm>
            <a:off x="3759575" y="605481"/>
            <a:ext cx="0" cy="5426975"/>
          </a:xfrm>
          <a:prstGeom prst="straightConnector1">
            <a:avLst/>
          </a:prstGeom>
          <a:noFill/>
          <a:ln cap="flat" cmpd="sng" w="12700">
            <a:solidFill>
              <a:srgbClr val="A5A5A5"/>
            </a:solidFill>
            <a:prstDash val="solid"/>
            <a:round/>
            <a:headEnd len="sm" w="sm" type="none"/>
            <a:tailEnd len="sm" w="sm" type="none"/>
          </a:ln>
        </p:spPr>
      </p:cxnSp>
      <p:sp>
        <p:nvSpPr>
          <p:cNvPr id="494" name="Google Shape;494;p30"/>
          <p:cNvSpPr/>
          <p:nvPr/>
        </p:nvSpPr>
        <p:spPr>
          <a:xfrm>
            <a:off x="153413" y="6432362"/>
            <a:ext cx="8958469" cy="215395"/>
          </a:xfrm>
          <a:prstGeom prst="rect">
            <a:avLst/>
          </a:prstGeom>
          <a:noFill/>
          <a:ln>
            <a:noFill/>
          </a:ln>
        </p:spPr>
        <p:txBody>
          <a:bodyPr anchorCtr="0" anchor="t" bIns="45675" lIns="91375" spcFirstLastPara="1" rIns="91375" wrap="square" tIns="45675">
            <a:spAutoFit/>
          </a:bodyPr>
          <a:lstStyle/>
          <a:p>
            <a:pPr indent="0" lvl="0" marL="0" marR="0" rtl="0" algn="l">
              <a:spcBef>
                <a:spcPts val="0"/>
              </a:spcBef>
              <a:spcAft>
                <a:spcPts val="0"/>
              </a:spcAft>
              <a:buNone/>
            </a:pPr>
            <a:r>
              <a:rPr i="1" lang="en-US" sz="800">
                <a:solidFill>
                  <a:srgbClr val="A5A5A5"/>
                </a:solidFill>
                <a:latin typeface="Arial"/>
                <a:ea typeface="Arial"/>
                <a:cs typeface="Arial"/>
                <a:sym typeface="Arial"/>
              </a:rPr>
              <a:t>SAT® , PSAT®, and AP® are trademarks owned by the College Board, and ACT® is a trademark of  ACT, Inc. which are not affiliated with, and do not endorse, Revolution Prep, LLC. </a:t>
            </a:r>
            <a:endParaRPr/>
          </a:p>
        </p:txBody>
      </p:sp>
    </p:spTree>
  </p:cSld>
  <p:clrMapOvr>
    <a:masterClrMapping/>
  </p:clrMapOvr>
</p:sld>
</file>

<file path=ppt/slides/slide31.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498" name="Shape 498"/>
        <p:cNvGrpSpPr/>
        <p:nvPr/>
      </p:nvGrpSpPr>
      <p:grpSpPr>
        <a:xfrm>
          <a:off x="0" y="0"/>
          <a:ext cx="0" cy="0"/>
          <a:chOff x="0" y="0"/>
          <a:chExt cx="0" cy="0"/>
        </a:xfrm>
      </p:grpSpPr>
      <p:pic>
        <p:nvPicPr>
          <p:cNvPr id="499" name="Google Shape;499;p31"/>
          <p:cNvPicPr preferRelativeResize="0"/>
          <p:nvPr/>
        </p:nvPicPr>
        <p:blipFill rotWithShape="1">
          <a:blip r:embed="rId3">
            <a:alphaModFix/>
          </a:blip>
          <a:srcRect b="0" l="0" r="0" t="0"/>
          <a:stretch/>
        </p:blipFill>
        <p:spPr>
          <a:xfrm>
            <a:off x="5061695" y="1986963"/>
            <a:ext cx="5916271" cy="4062270"/>
          </a:xfrm>
          <a:prstGeom prst="rect">
            <a:avLst/>
          </a:prstGeom>
          <a:noFill/>
          <a:ln>
            <a:noFill/>
          </a:ln>
        </p:spPr>
      </p:pic>
      <p:cxnSp>
        <p:nvCxnSpPr>
          <p:cNvPr id="500" name="Google Shape;500;p31"/>
          <p:cNvCxnSpPr/>
          <p:nvPr/>
        </p:nvCxnSpPr>
        <p:spPr>
          <a:xfrm>
            <a:off x="4019068" y="804080"/>
            <a:ext cx="0" cy="4789711"/>
          </a:xfrm>
          <a:prstGeom prst="straightConnector1">
            <a:avLst/>
          </a:prstGeom>
          <a:noFill/>
          <a:ln cap="flat" cmpd="sng" w="12700">
            <a:solidFill>
              <a:srgbClr val="A5A5A5"/>
            </a:solidFill>
            <a:prstDash val="solid"/>
            <a:round/>
            <a:headEnd len="sm" w="sm" type="none"/>
            <a:tailEnd len="sm" w="sm" type="none"/>
          </a:ln>
        </p:spPr>
      </p:cxnSp>
      <p:sp>
        <p:nvSpPr>
          <p:cNvPr id="501" name="Google Shape;501;p31"/>
          <p:cNvSpPr txBox="1"/>
          <p:nvPr/>
        </p:nvSpPr>
        <p:spPr>
          <a:xfrm>
            <a:off x="622872" y="2164977"/>
            <a:ext cx="3242797" cy="2419211"/>
          </a:xfrm>
          <a:prstGeom prst="rect">
            <a:avLst/>
          </a:prstGeom>
          <a:noFill/>
          <a:ln>
            <a:noFill/>
          </a:ln>
        </p:spPr>
        <p:txBody>
          <a:bodyPr anchorCtr="0" anchor="b" bIns="45700" lIns="91425" spcFirstLastPara="1" rIns="91425" wrap="square" tIns="45700">
            <a:noAutofit/>
          </a:bodyPr>
          <a:lstStyle/>
          <a:p>
            <a:pPr indent="0" lvl="0" marL="0" marR="0" rtl="0" algn="l">
              <a:lnSpc>
                <a:spcPct val="90000"/>
              </a:lnSpc>
              <a:spcBef>
                <a:spcPts val="0"/>
              </a:spcBef>
              <a:spcAft>
                <a:spcPts val="0"/>
              </a:spcAft>
              <a:buClr>
                <a:schemeClr val="dk1"/>
              </a:buClr>
              <a:buSzPts val="2800"/>
              <a:buFont typeface="Arial"/>
              <a:buNone/>
            </a:pPr>
            <a:r>
              <a:rPr lang="en-US" sz="2800">
                <a:solidFill>
                  <a:schemeClr val="dk1"/>
                </a:solidFill>
                <a:latin typeface="Arial"/>
                <a:ea typeface="Arial"/>
                <a:cs typeface="Arial"/>
                <a:sym typeface="Arial"/>
              </a:rPr>
              <a:t>SAT</a:t>
            </a:r>
            <a:r>
              <a:rPr b="1" baseline="30000" lang="en-US" sz="2800">
                <a:solidFill>
                  <a:schemeClr val="dk1"/>
                </a:solidFill>
                <a:latin typeface="Arial"/>
                <a:ea typeface="Arial"/>
                <a:cs typeface="Arial"/>
                <a:sym typeface="Arial"/>
              </a:rPr>
              <a:t> ®</a:t>
            </a:r>
            <a:r>
              <a:rPr lang="en-US" sz="2800">
                <a:solidFill>
                  <a:schemeClr val="dk1"/>
                </a:solidFill>
                <a:latin typeface="Arial"/>
                <a:ea typeface="Arial"/>
                <a:cs typeface="Arial"/>
                <a:sym typeface="Arial"/>
              </a:rPr>
              <a:t> or ACT</a:t>
            </a:r>
            <a:r>
              <a:rPr b="1" baseline="30000" lang="en-US" sz="2800">
                <a:solidFill>
                  <a:schemeClr val="dk1"/>
                </a:solidFill>
                <a:latin typeface="Arial"/>
                <a:ea typeface="Arial"/>
                <a:cs typeface="Arial"/>
                <a:sym typeface="Arial"/>
              </a:rPr>
              <a:t> ®</a:t>
            </a:r>
            <a:r>
              <a:rPr lang="en-US" sz="2800">
                <a:solidFill>
                  <a:schemeClr val="dk1"/>
                </a:solidFill>
                <a:latin typeface="Arial"/>
                <a:ea typeface="Arial"/>
                <a:cs typeface="Arial"/>
                <a:sym typeface="Arial"/>
              </a:rPr>
              <a:t>?</a:t>
            </a:r>
            <a:endParaRPr/>
          </a:p>
          <a:p>
            <a:pPr indent="0" lvl="0" marL="0" marR="0" rtl="0" algn="l">
              <a:lnSpc>
                <a:spcPct val="90000"/>
              </a:lnSpc>
              <a:spcBef>
                <a:spcPts val="0"/>
              </a:spcBef>
              <a:spcAft>
                <a:spcPts val="0"/>
              </a:spcAft>
              <a:buClr>
                <a:schemeClr val="dk1"/>
              </a:buClr>
              <a:buSzPts val="2800"/>
              <a:buFont typeface="Calibri"/>
              <a:buNone/>
            </a:pPr>
            <a:r>
              <a:t/>
            </a:r>
            <a:endParaRPr sz="2800">
              <a:solidFill>
                <a:schemeClr val="dk1"/>
              </a:solidFill>
              <a:latin typeface="Arial"/>
              <a:ea typeface="Arial"/>
              <a:cs typeface="Arial"/>
              <a:sym typeface="Arial"/>
            </a:endParaRPr>
          </a:p>
          <a:p>
            <a:pPr indent="0" lvl="0" marL="0" marR="0" rtl="0" algn="l">
              <a:lnSpc>
                <a:spcPct val="90000"/>
              </a:lnSpc>
              <a:spcBef>
                <a:spcPts val="0"/>
              </a:spcBef>
              <a:spcAft>
                <a:spcPts val="0"/>
              </a:spcAft>
              <a:buClr>
                <a:schemeClr val="dk1"/>
              </a:buClr>
              <a:buSzPts val="2800"/>
              <a:buFont typeface="Arial"/>
              <a:buNone/>
            </a:pPr>
            <a:r>
              <a:rPr lang="en-US" sz="2800">
                <a:solidFill>
                  <a:schemeClr val="dk1"/>
                </a:solidFill>
                <a:latin typeface="Arial"/>
                <a:ea typeface="Arial"/>
                <a:cs typeface="Arial"/>
                <a:sym typeface="Arial"/>
              </a:rPr>
              <a:t>Baseline Scores and Strengths</a:t>
            </a:r>
            <a:br>
              <a:rPr lang="en-US" sz="2800">
                <a:solidFill>
                  <a:schemeClr val="dk1"/>
                </a:solidFill>
                <a:latin typeface="Arial"/>
                <a:ea typeface="Arial"/>
                <a:cs typeface="Arial"/>
                <a:sym typeface="Arial"/>
              </a:rPr>
            </a:br>
            <a:r>
              <a:rPr b="1" lang="en-US" sz="2800">
                <a:solidFill>
                  <a:srgbClr val="C45427"/>
                </a:solidFill>
                <a:latin typeface="Arial"/>
                <a:ea typeface="Arial"/>
                <a:cs typeface="Arial"/>
                <a:sym typeface="Arial"/>
              </a:rPr>
              <a:t>Should Inform The Choice</a:t>
            </a:r>
            <a:endParaRPr/>
          </a:p>
        </p:txBody>
      </p:sp>
      <p:sp>
        <p:nvSpPr>
          <p:cNvPr id="502" name="Google Shape;502;p31"/>
          <p:cNvSpPr txBox="1"/>
          <p:nvPr/>
        </p:nvSpPr>
        <p:spPr>
          <a:xfrm>
            <a:off x="776634" y="3338489"/>
            <a:ext cx="2935633" cy="486981"/>
          </a:xfrm>
          <a:prstGeom prst="rect">
            <a:avLst/>
          </a:prstGeom>
          <a:noFill/>
          <a:ln>
            <a:noFill/>
          </a:ln>
        </p:spPr>
        <p:txBody>
          <a:bodyPr anchorCtr="0" anchor="t" bIns="45700" lIns="91425" spcFirstLastPara="1" rIns="91425" wrap="square" tIns="45700">
            <a:noAutofit/>
          </a:bodyPr>
          <a:lstStyle/>
          <a:p>
            <a:pPr indent="0" lvl="0" marL="0" marR="0" rtl="0" algn="l">
              <a:lnSpc>
                <a:spcPct val="90000"/>
              </a:lnSpc>
              <a:spcBef>
                <a:spcPts val="0"/>
              </a:spcBef>
              <a:spcAft>
                <a:spcPts val="0"/>
              </a:spcAft>
              <a:buClr>
                <a:schemeClr val="dk1"/>
              </a:buClr>
              <a:buSzPts val="2800"/>
              <a:buFont typeface="Arial"/>
              <a:buNone/>
            </a:pPr>
            <a:r>
              <a:t/>
            </a:r>
            <a:endParaRPr b="1" sz="2800">
              <a:solidFill>
                <a:srgbClr val="C45427"/>
              </a:solidFill>
              <a:latin typeface="Arial"/>
              <a:ea typeface="Arial"/>
              <a:cs typeface="Arial"/>
              <a:sym typeface="Arial"/>
            </a:endParaRPr>
          </a:p>
        </p:txBody>
      </p:sp>
      <p:sp>
        <p:nvSpPr>
          <p:cNvPr id="503" name="Google Shape;503;p31"/>
          <p:cNvSpPr/>
          <p:nvPr/>
        </p:nvSpPr>
        <p:spPr>
          <a:xfrm>
            <a:off x="153413" y="6432362"/>
            <a:ext cx="8958469" cy="215395"/>
          </a:xfrm>
          <a:prstGeom prst="rect">
            <a:avLst/>
          </a:prstGeom>
          <a:noFill/>
          <a:ln>
            <a:noFill/>
          </a:ln>
        </p:spPr>
        <p:txBody>
          <a:bodyPr anchorCtr="0" anchor="t" bIns="45675" lIns="91375" spcFirstLastPara="1" rIns="91375" wrap="square" tIns="45675">
            <a:spAutoFit/>
          </a:bodyPr>
          <a:lstStyle/>
          <a:p>
            <a:pPr indent="0" lvl="0" marL="0" marR="0" rtl="0" algn="l">
              <a:spcBef>
                <a:spcPts val="0"/>
              </a:spcBef>
              <a:spcAft>
                <a:spcPts val="0"/>
              </a:spcAft>
              <a:buNone/>
            </a:pPr>
            <a:r>
              <a:rPr i="1" lang="en-US" sz="800">
                <a:solidFill>
                  <a:srgbClr val="A5A5A5"/>
                </a:solidFill>
                <a:latin typeface="Arial"/>
                <a:ea typeface="Arial"/>
                <a:cs typeface="Arial"/>
                <a:sym typeface="Arial"/>
              </a:rPr>
              <a:t>SAT® , PSAT®, and AP® are trademarks owned by the College Board, and ACT® is a trademark of  ACT, Inc. which are not affiliated with, and do not endorse, Revolution Prep, LLC. </a:t>
            </a:r>
            <a:endParaRPr/>
          </a:p>
        </p:txBody>
      </p:sp>
      <p:grpSp>
        <p:nvGrpSpPr>
          <p:cNvPr id="504" name="Google Shape;504;p31"/>
          <p:cNvGrpSpPr/>
          <p:nvPr/>
        </p:nvGrpSpPr>
        <p:grpSpPr>
          <a:xfrm>
            <a:off x="8618743" y="4207000"/>
            <a:ext cx="1978843" cy="883641"/>
            <a:chOff x="4540496" y="3578182"/>
            <a:chExt cx="1978843" cy="883641"/>
          </a:xfrm>
        </p:grpSpPr>
        <p:sp>
          <p:nvSpPr>
            <p:cNvPr id="505" name="Google Shape;505;p31"/>
            <p:cNvSpPr/>
            <p:nvPr/>
          </p:nvSpPr>
          <p:spPr>
            <a:xfrm rot="240000">
              <a:off x="4561467" y="3644923"/>
              <a:ext cx="1936901" cy="668898"/>
            </a:xfrm>
            <a:prstGeom prst="roundRect">
              <a:avLst>
                <a:gd fmla="val 16667" name="adj"/>
              </a:avLst>
            </a:prstGeom>
            <a:noFill/>
            <a:ln>
              <a:noFill/>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
          <p:nvSpPr>
            <p:cNvPr id="506" name="Google Shape;506;p31"/>
            <p:cNvSpPr txBox="1"/>
            <p:nvPr/>
          </p:nvSpPr>
          <p:spPr>
            <a:xfrm rot="240000">
              <a:off x="4594120" y="3793688"/>
              <a:ext cx="1871595" cy="603592"/>
            </a:xfrm>
            <a:prstGeom prst="rect">
              <a:avLst/>
            </a:prstGeom>
            <a:noFill/>
            <a:ln>
              <a:noFill/>
            </a:ln>
          </p:spPr>
          <p:txBody>
            <a:bodyPr anchorCtr="0" anchor="ctr" bIns="60950" lIns="60950" spcFirstLastPara="1" rIns="60950" wrap="square" tIns="60950">
              <a:noAutofit/>
            </a:bodyPr>
            <a:lstStyle/>
            <a:p>
              <a:pPr indent="0" lvl="0" marL="0" marR="0" rtl="0" algn="ctr">
                <a:lnSpc>
                  <a:spcPct val="90000"/>
                </a:lnSpc>
                <a:spcBef>
                  <a:spcPts val="0"/>
                </a:spcBef>
                <a:spcAft>
                  <a:spcPts val="0"/>
                </a:spcAft>
                <a:buClr>
                  <a:schemeClr val="lt1"/>
                </a:buClr>
                <a:buSzPts val="1600"/>
                <a:buFont typeface="Calibri"/>
                <a:buNone/>
              </a:pPr>
              <a:r>
                <a:rPr lang="en-US" sz="1600">
                  <a:solidFill>
                    <a:schemeClr val="lt1"/>
                  </a:solidFill>
                  <a:latin typeface="Calibri"/>
                  <a:ea typeface="Calibri"/>
                  <a:cs typeface="Calibri"/>
                  <a:sym typeface="Calibri"/>
                </a:rPr>
                <a:t>Less Critical Thinking</a:t>
              </a:r>
              <a:endParaRPr/>
            </a:p>
          </p:txBody>
        </p:sp>
      </p:grpSp>
      <p:grpSp>
        <p:nvGrpSpPr>
          <p:cNvPr id="507" name="Google Shape;507;p31"/>
          <p:cNvGrpSpPr/>
          <p:nvPr/>
        </p:nvGrpSpPr>
        <p:grpSpPr>
          <a:xfrm>
            <a:off x="8672958" y="3491364"/>
            <a:ext cx="1978843" cy="854613"/>
            <a:chOff x="4594711" y="2862546"/>
            <a:chExt cx="1978843" cy="854613"/>
          </a:xfrm>
        </p:grpSpPr>
        <p:sp>
          <p:nvSpPr>
            <p:cNvPr id="508" name="Google Shape;508;p31"/>
            <p:cNvSpPr/>
            <p:nvPr/>
          </p:nvSpPr>
          <p:spPr>
            <a:xfrm rot="240000">
              <a:off x="4615682" y="2929287"/>
              <a:ext cx="1936901" cy="668898"/>
            </a:xfrm>
            <a:prstGeom prst="roundRect">
              <a:avLst>
                <a:gd fmla="val 16667" name="adj"/>
              </a:avLst>
            </a:prstGeom>
            <a:noFill/>
            <a:ln>
              <a:noFill/>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
          <p:nvSpPr>
            <p:cNvPr id="509" name="Google Shape;509;p31"/>
            <p:cNvSpPr txBox="1"/>
            <p:nvPr/>
          </p:nvSpPr>
          <p:spPr>
            <a:xfrm rot="240000">
              <a:off x="4648335" y="3049024"/>
              <a:ext cx="1871595" cy="603592"/>
            </a:xfrm>
            <a:prstGeom prst="rect">
              <a:avLst/>
            </a:prstGeom>
            <a:noFill/>
            <a:ln>
              <a:noFill/>
            </a:ln>
          </p:spPr>
          <p:txBody>
            <a:bodyPr anchorCtr="0" anchor="ctr" bIns="60950" lIns="60950" spcFirstLastPara="1" rIns="60950" wrap="square" tIns="60950">
              <a:noAutofit/>
            </a:bodyPr>
            <a:lstStyle/>
            <a:p>
              <a:pPr indent="0" lvl="0" marL="0" marR="0" rtl="0" algn="ctr">
                <a:lnSpc>
                  <a:spcPct val="90000"/>
                </a:lnSpc>
                <a:spcBef>
                  <a:spcPts val="0"/>
                </a:spcBef>
                <a:spcAft>
                  <a:spcPts val="0"/>
                </a:spcAft>
                <a:buClr>
                  <a:schemeClr val="lt1"/>
                </a:buClr>
                <a:buSzPts val="1600"/>
                <a:buFont typeface="Calibri"/>
                <a:buNone/>
              </a:pPr>
              <a:r>
                <a:rPr lang="en-US" sz="1600">
                  <a:solidFill>
                    <a:schemeClr val="lt1"/>
                  </a:solidFill>
                  <a:latin typeface="Calibri"/>
                  <a:ea typeface="Calibri"/>
                  <a:cs typeface="Calibri"/>
                  <a:sym typeface="Calibri"/>
                </a:rPr>
                <a:t>ELA Strong</a:t>
              </a:r>
              <a:endParaRPr/>
            </a:p>
          </p:txBody>
        </p:sp>
      </p:grpSp>
      <p:grpSp>
        <p:nvGrpSpPr>
          <p:cNvPr id="510" name="Google Shape;510;p31"/>
          <p:cNvGrpSpPr/>
          <p:nvPr/>
        </p:nvGrpSpPr>
        <p:grpSpPr>
          <a:xfrm>
            <a:off x="8727173" y="2775727"/>
            <a:ext cx="1978843" cy="811071"/>
            <a:chOff x="4648926" y="2146909"/>
            <a:chExt cx="1978843" cy="811071"/>
          </a:xfrm>
        </p:grpSpPr>
        <p:sp>
          <p:nvSpPr>
            <p:cNvPr id="511" name="Google Shape;511;p31"/>
            <p:cNvSpPr/>
            <p:nvPr/>
          </p:nvSpPr>
          <p:spPr>
            <a:xfrm rot="240000">
              <a:off x="4669897" y="2213650"/>
              <a:ext cx="1936901" cy="668898"/>
            </a:xfrm>
            <a:prstGeom prst="roundRect">
              <a:avLst>
                <a:gd fmla="val 16667" name="adj"/>
              </a:avLst>
            </a:prstGeom>
            <a:noFill/>
            <a:ln>
              <a:noFill/>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
          <p:nvSpPr>
            <p:cNvPr id="512" name="Google Shape;512;p31"/>
            <p:cNvSpPr txBox="1"/>
            <p:nvPr/>
          </p:nvSpPr>
          <p:spPr>
            <a:xfrm rot="240000">
              <a:off x="4702550" y="2289845"/>
              <a:ext cx="1871595" cy="603592"/>
            </a:xfrm>
            <a:prstGeom prst="rect">
              <a:avLst/>
            </a:prstGeom>
            <a:noFill/>
            <a:ln>
              <a:noFill/>
            </a:ln>
          </p:spPr>
          <p:txBody>
            <a:bodyPr anchorCtr="0" anchor="ctr" bIns="60950" lIns="60950" spcFirstLastPara="1" rIns="60950" wrap="square" tIns="60950">
              <a:noAutofit/>
            </a:bodyPr>
            <a:lstStyle/>
            <a:p>
              <a:pPr indent="0" lvl="0" marL="0" marR="0" rtl="0" algn="ctr">
                <a:lnSpc>
                  <a:spcPct val="90000"/>
                </a:lnSpc>
                <a:spcBef>
                  <a:spcPts val="0"/>
                </a:spcBef>
                <a:spcAft>
                  <a:spcPts val="0"/>
                </a:spcAft>
                <a:buClr>
                  <a:schemeClr val="lt1"/>
                </a:buClr>
                <a:buSzPts val="1600"/>
                <a:buFont typeface="Calibri"/>
                <a:buNone/>
              </a:pPr>
              <a:r>
                <a:rPr lang="en-US" sz="1600">
                  <a:solidFill>
                    <a:schemeClr val="lt1"/>
                  </a:solidFill>
                  <a:latin typeface="Calibri"/>
                  <a:ea typeface="Calibri"/>
                  <a:cs typeface="Calibri"/>
                  <a:sym typeface="Calibri"/>
                </a:rPr>
                <a:t>Comfortable with moving fast</a:t>
              </a:r>
              <a:endParaRPr/>
            </a:p>
          </p:txBody>
        </p:sp>
      </p:grpSp>
      <p:grpSp>
        <p:nvGrpSpPr>
          <p:cNvPr id="513" name="Google Shape;513;p31"/>
          <p:cNvGrpSpPr/>
          <p:nvPr/>
        </p:nvGrpSpPr>
        <p:grpSpPr>
          <a:xfrm>
            <a:off x="8781388" y="2060091"/>
            <a:ext cx="1978843" cy="802380"/>
            <a:chOff x="4703141" y="1431273"/>
            <a:chExt cx="1978843" cy="802380"/>
          </a:xfrm>
        </p:grpSpPr>
        <p:sp>
          <p:nvSpPr>
            <p:cNvPr id="514" name="Google Shape;514;p31"/>
            <p:cNvSpPr/>
            <p:nvPr/>
          </p:nvSpPr>
          <p:spPr>
            <a:xfrm rot="240000">
              <a:off x="4724112" y="1498014"/>
              <a:ext cx="1936901" cy="668898"/>
            </a:xfrm>
            <a:prstGeom prst="roundRect">
              <a:avLst>
                <a:gd fmla="val 16667" name="adj"/>
              </a:avLst>
            </a:prstGeom>
            <a:noFill/>
            <a:ln>
              <a:noFill/>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
          <p:nvSpPr>
            <p:cNvPr id="515" name="Google Shape;515;p31"/>
            <p:cNvSpPr txBox="1"/>
            <p:nvPr/>
          </p:nvSpPr>
          <p:spPr>
            <a:xfrm rot="240000">
              <a:off x="4756765" y="1501639"/>
              <a:ext cx="1871595" cy="603592"/>
            </a:xfrm>
            <a:prstGeom prst="rect">
              <a:avLst/>
            </a:prstGeom>
            <a:noFill/>
            <a:ln>
              <a:noFill/>
            </a:ln>
          </p:spPr>
          <p:txBody>
            <a:bodyPr anchorCtr="0" anchor="ctr" bIns="60950" lIns="60950" spcFirstLastPara="1" rIns="60950" wrap="square" tIns="60950">
              <a:noAutofit/>
            </a:bodyPr>
            <a:lstStyle/>
            <a:p>
              <a:pPr indent="0" lvl="0" marL="0" marR="0" rtl="0" algn="ctr">
                <a:lnSpc>
                  <a:spcPct val="90000"/>
                </a:lnSpc>
                <a:spcBef>
                  <a:spcPts val="0"/>
                </a:spcBef>
                <a:spcAft>
                  <a:spcPts val="0"/>
                </a:spcAft>
                <a:buClr>
                  <a:schemeClr val="lt1"/>
                </a:buClr>
                <a:buSzPts val="1600"/>
                <a:buFont typeface="Calibri"/>
                <a:buNone/>
              </a:pPr>
              <a:r>
                <a:rPr lang="en-US" sz="1600">
                  <a:solidFill>
                    <a:schemeClr val="lt1"/>
                  </a:solidFill>
                  <a:latin typeface="Calibri"/>
                  <a:ea typeface="Calibri"/>
                  <a:cs typeface="Calibri"/>
                  <a:sym typeface="Calibri"/>
                </a:rPr>
                <a:t>Higher Baseline Score</a:t>
              </a:r>
              <a:endParaRPr/>
            </a:p>
          </p:txBody>
        </p:sp>
      </p:grpSp>
      <p:grpSp>
        <p:nvGrpSpPr>
          <p:cNvPr id="516" name="Google Shape;516;p31"/>
          <p:cNvGrpSpPr/>
          <p:nvPr/>
        </p:nvGrpSpPr>
        <p:grpSpPr>
          <a:xfrm>
            <a:off x="5407683" y="4011827"/>
            <a:ext cx="1978843" cy="811071"/>
            <a:chOff x="1721322" y="3383009"/>
            <a:chExt cx="1978843" cy="811071"/>
          </a:xfrm>
        </p:grpSpPr>
        <p:sp>
          <p:nvSpPr>
            <p:cNvPr id="517" name="Google Shape;517;p31"/>
            <p:cNvSpPr/>
            <p:nvPr/>
          </p:nvSpPr>
          <p:spPr>
            <a:xfrm rot="240000">
              <a:off x="1742293" y="3449750"/>
              <a:ext cx="1936901" cy="668898"/>
            </a:xfrm>
            <a:prstGeom prst="roundRect">
              <a:avLst>
                <a:gd fmla="val 16667" name="adj"/>
              </a:avLst>
            </a:prstGeom>
            <a:noFill/>
            <a:ln>
              <a:noFill/>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
          <p:nvSpPr>
            <p:cNvPr id="518" name="Google Shape;518;p31"/>
            <p:cNvSpPr txBox="1"/>
            <p:nvPr/>
          </p:nvSpPr>
          <p:spPr>
            <a:xfrm rot="240000">
              <a:off x="1774946" y="3525945"/>
              <a:ext cx="1871595" cy="603592"/>
            </a:xfrm>
            <a:prstGeom prst="rect">
              <a:avLst/>
            </a:prstGeom>
            <a:noFill/>
            <a:ln>
              <a:noFill/>
            </a:ln>
          </p:spPr>
          <p:txBody>
            <a:bodyPr anchorCtr="0" anchor="ctr" bIns="60950" lIns="60950" spcFirstLastPara="1" rIns="60950" wrap="square" tIns="60950">
              <a:noAutofit/>
            </a:bodyPr>
            <a:lstStyle/>
            <a:p>
              <a:pPr indent="0" lvl="0" marL="0" marR="0" rtl="0" algn="ctr">
                <a:lnSpc>
                  <a:spcPct val="90000"/>
                </a:lnSpc>
                <a:spcBef>
                  <a:spcPts val="0"/>
                </a:spcBef>
                <a:spcAft>
                  <a:spcPts val="0"/>
                </a:spcAft>
                <a:buClr>
                  <a:schemeClr val="lt1"/>
                </a:buClr>
                <a:buSzPts val="1600"/>
                <a:buFont typeface="Calibri"/>
                <a:buNone/>
              </a:pPr>
              <a:r>
                <a:rPr lang="en-US" sz="1600">
                  <a:solidFill>
                    <a:schemeClr val="lt1"/>
                  </a:solidFill>
                  <a:latin typeface="Calibri"/>
                  <a:ea typeface="Calibri"/>
                  <a:cs typeface="Calibri"/>
                  <a:sym typeface="Calibri"/>
                </a:rPr>
                <a:t>Slower Approach</a:t>
              </a:r>
              <a:endParaRPr/>
            </a:p>
          </p:txBody>
        </p:sp>
      </p:grpSp>
      <p:grpSp>
        <p:nvGrpSpPr>
          <p:cNvPr id="519" name="Google Shape;519;p31"/>
          <p:cNvGrpSpPr/>
          <p:nvPr/>
        </p:nvGrpSpPr>
        <p:grpSpPr>
          <a:xfrm>
            <a:off x="5461898" y="3296190"/>
            <a:ext cx="1978843" cy="811071"/>
            <a:chOff x="1775537" y="2667372"/>
            <a:chExt cx="1978843" cy="811071"/>
          </a:xfrm>
        </p:grpSpPr>
        <p:sp>
          <p:nvSpPr>
            <p:cNvPr id="520" name="Google Shape;520;p31"/>
            <p:cNvSpPr/>
            <p:nvPr/>
          </p:nvSpPr>
          <p:spPr>
            <a:xfrm rot="240000">
              <a:off x="1796508" y="2734113"/>
              <a:ext cx="1936901" cy="668898"/>
            </a:xfrm>
            <a:prstGeom prst="roundRect">
              <a:avLst>
                <a:gd fmla="val 16667" name="adj"/>
              </a:avLst>
            </a:prstGeom>
            <a:noFill/>
            <a:ln>
              <a:noFill/>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
          <p:nvSpPr>
            <p:cNvPr id="521" name="Google Shape;521;p31"/>
            <p:cNvSpPr txBox="1"/>
            <p:nvPr/>
          </p:nvSpPr>
          <p:spPr>
            <a:xfrm rot="240000">
              <a:off x="1829161" y="2810308"/>
              <a:ext cx="1871595" cy="603592"/>
            </a:xfrm>
            <a:prstGeom prst="rect">
              <a:avLst/>
            </a:prstGeom>
            <a:noFill/>
            <a:ln>
              <a:noFill/>
            </a:ln>
          </p:spPr>
          <p:txBody>
            <a:bodyPr anchorCtr="0" anchor="ctr" bIns="60950" lIns="60950" spcFirstLastPara="1" rIns="60950" wrap="square" tIns="60950">
              <a:noAutofit/>
            </a:bodyPr>
            <a:lstStyle/>
            <a:p>
              <a:pPr indent="0" lvl="0" marL="0" marR="0" rtl="0" algn="ctr">
                <a:lnSpc>
                  <a:spcPct val="90000"/>
                </a:lnSpc>
                <a:spcBef>
                  <a:spcPts val="0"/>
                </a:spcBef>
                <a:spcAft>
                  <a:spcPts val="0"/>
                </a:spcAft>
                <a:buClr>
                  <a:schemeClr val="lt1"/>
                </a:buClr>
                <a:buSzPts val="1600"/>
                <a:buFont typeface="Calibri"/>
                <a:buNone/>
              </a:pPr>
              <a:r>
                <a:rPr lang="en-US" sz="1600">
                  <a:solidFill>
                    <a:schemeClr val="lt1"/>
                  </a:solidFill>
                  <a:latin typeface="Calibri"/>
                  <a:ea typeface="Calibri"/>
                  <a:cs typeface="Calibri"/>
                  <a:sym typeface="Calibri"/>
                </a:rPr>
                <a:t>Math Strong</a:t>
              </a:r>
              <a:endParaRPr/>
            </a:p>
          </p:txBody>
        </p:sp>
      </p:grpSp>
      <p:sp>
        <p:nvSpPr>
          <p:cNvPr id="522" name="Google Shape;522;p31"/>
          <p:cNvSpPr txBox="1"/>
          <p:nvPr/>
        </p:nvSpPr>
        <p:spPr>
          <a:xfrm rot="223464">
            <a:off x="5651088" y="2459210"/>
            <a:ext cx="2007110" cy="923330"/>
          </a:xfrm>
          <a:prstGeom prst="rect">
            <a:avLst/>
          </a:prstGeom>
          <a:noFill/>
          <a:ln>
            <a:noFill/>
          </a:ln>
        </p:spPr>
        <p:txBody>
          <a:bodyPr anchorCtr="0" anchor="t" bIns="45700" lIns="91425" spcFirstLastPara="1" rIns="91425" wrap="square" tIns="45700">
            <a:spAutoFit/>
          </a:bodyPr>
          <a:lstStyle/>
          <a:p>
            <a:pPr indent="0" lvl="0" marL="0" marR="0" rtl="0" algn="l">
              <a:spcBef>
                <a:spcPts val="0"/>
              </a:spcBef>
              <a:spcAft>
                <a:spcPts val="0"/>
              </a:spcAft>
              <a:buNone/>
            </a:pPr>
            <a:r>
              <a:rPr b="1" lang="en-US" sz="5400">
                <a:solidFill>
                  <a:srgbClr val="C45427"/>
                </a:solidFill>
                <a:latin typeface="Arial"/>
                <a:ea typeface="Arial"/>
                <a:cs typeface="Arial"/>
                <a:sym typeface="Arial"/>
              </a:rPr>
              <a:t>SAT</a:t>
            </a:r>
            <a:r>
              <a:rPr b="1" baseline="30000" lang="en-US" sz="5400">
                <a:solidFill>
                  <a:srgbClr val="C45427"/>
                </a:solidFill>
                <a:latin typeface="Arial"/>
                <a:ea typeface="Arial"/>
                <a:cs typeface="Arial"/>
                <a:sym typeface="Arial"/>
              </a:rPr>
              <a:t>®</a:t>
            </a:r>
            <a:endParaRPr b="1" sz="5400">
              <a:solidFill>
                <a:srgbClr val="C45427"/>
              </a:solidFill>
              <a:latin typeface="Arial"/>
              <a:ea typeface="Arial"/>
              <a:cs typeface="Arial"/>
              <a:sym typeface="Arial"/>
            </a:endParaRPr>
          </a:p>
        </p:txBody>
      </p:sp>
      <p:sp>
        <p:nvSpPr>
          <p:cNvPr id="523" name="Google Shape;523;p31"/>
          <p:cNvSpPr txBox="1"/>
          <p:nvPr/>
        </p:nvSpPr>
        <p:spPr>
          <a:xfrm rot="227078">
            <a:off x="8936304" y="1123760"/>
            <a:ext cx="2007110" cy="923330"/>
          </a:xfrm>
          <a:prstGeom prst="rect">
            <a:avLst/>
          </a:prstGeom>
          <a:noFill/>
          <a:ln>
            <a:noFill/>
          </a:ln>
        </p:spPr>
        <p:txBody>
          <a:bodyPr anchorCtr="0" anchor="t" bIns="45700" lIns="91425" spcFirstLastPara="1" rIns="91425" wrap="square" tIns="45700">
            <a:spAutoFit/>
          </a:bodyPr>
          <a:lstStyle/>
          <a:p>
            <a:pPr indent="0" lvl="0" marL="0" marR="0" rtl="0" algn="l">
              <a:spcBef>
                <a:spcPts val="0"/>
              </a:spcBef>
              <a:spcAft>
                <a:spcPts val="0"/>
              </a:spcAft>
              <a:buNone/>
            </a:pPr>
            <a:r>
              <a:rPr b="1" lang="en-US" sz="5400">
                <a:solidFill>
                  <a:srgbClr val="296DC0"/>
                </a:solidFill>
                <a:latin typeface="Arial"/>
                <a:ea typeface="Arial"/>
                <a:cs typeface="Arial"/>
                <a:sym typeface="Arial"/>
              </a:rPr>
              <a:t>ACT</a:t>
            </a:r>
            <a:r>
              <a:rPr b="1" baseline="30000" lang="en-US" sz="5400">
                <a:solidFill>
                  <a:srgbClr val="296DC0"/>
                </a:solidFill>
                <a:latin typeface="Arial"/>
                <a:ea typeface="Arial"/>
                <a:cs typeface="Arial"/>
                <a:sym typeface="Arial"/>
              </a:rPr>
              <a:t>®</a:t>
            </a:r>
            <a:endParaRPr b="1" sz="5400">
              <a:solidFill>
                <a:srgbClr val="296DC0"/>
              </a:solidFill>
              <a:latin typeface="Arial"/>
              <a:ea typeface="Arial"/>
              <a:cs typeface="Arial"/>
              <a:sym typeface="Arial"/>
            </a:endParaRPr>
          </a:p>
        </p:txBody>
      </p:sp>
    </p:spTree>
  </p:cSld>
  <p:clrMapOvr>
    <a:masterClrMapping/>
  </p:clrMapOvr>
</p:sld>
</file>

<file path=ppt/slides/slide32.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528" name="Shape 528"/>
        <p:cNvGrpSpPr/>
        <p:nvPr/>
      </p:nvGrpSpPr>
      <p:grpSpPr>
        <a:xfrm>
          <a:off x="0" y="0"/>
          <a:ext cx="0" cy="0"/>
          <a:chOff x="0" y="0"/>
          <a:chExt cx="0" cy="0"/>
        </a:xfrm>
      </p:grpSpPr>
      <p:sp>
        <p:nvSpPr>
          <p:cNvPr id="529" name="Google Shape;529;p32"/>
          <p:cNvSpPr/>
          <p:nvPr/>
        </p:nvSpPr>
        <p:spPr>
          <a:xfrm>
            <a:off x="7057664" y="1574156"/>
            <a:ext cx="3936216" cy="3815220"/>
          </a:xfrm>
          <a:prstGeom prst="ellipse">
            <a:avLst/>
          </a:prstGeom>
          <a:solidFill>
            <a:srgbClr val="47ACB7"/>
          </a:solidFill>
          <a:ln>
            <a:noFill/>
          </a:ln>
        </p:spPr>
        <p:txBody>
          <a:bodyPr anchorCtr="0" anchor="ctr" bIns="45700" lIns="91425" spcFirstLastPara="1" rIns="91425" wrap="square" tIns="45700">
            <a:noAutofit/>
          </a:bodyPr>
          <a:lstStyle/>
          <a:p>
            <a:pPr indent="0" lvl="0" marL="0" marR="0" rtl="0" algn="ctr">
              <a:spcBef>
                <a:spcPts val="0"/>
              </a:spcBef>
              <a:spcAft>
                <a:spcPts val="0"/>
              </a:spcAft>
              <a:buNone/>
            </a:pPr>
            <a:r>
              <a:t/>
            </a:r>
            <a:endParaRPr sz="2100">
              <a:solidFill>
                <a:schemeClr val="lt1"/>
              </a:solidFill>
              <a:latin typeface="Calibri"/>
              <a:ea typeface="Calibri"/>
              <a:cs typeface="Calibri"/>
              <a:sym typeface="Calibri"/>
            </a:endParaRPr>
          </a:p>
        </p:txBody>
      </p:sp>
      <p:sp>
        <p:nvSpPr>
          <p:cNvPr id="530" name="Google Shape;530;p32"/>
          <p:cNvSpPr/>
          <p:nvPr/>
        </p:nvSpPr>
        <p:spPr>
          <a:xfrm>
            <a:off x="551467" y="2043364"/>
            <a:ext cx="6021952" cy="415498"/>
          </a:xfrm>
          <a:prstGeom prst="rect">
            <a:avLst/>
          </a:prstGeom>
          <a:noFill/>
          <a:ln>
            <a:noFill/>
          </a:ln>
        </p:spPr>
        <p:txBody>
          <a:bodyPr anchorCtr="0" anchor="t" bIns="45700" lIns="91425" spcFirstLastPara="1" rIns="91425" wrap="square" tIns="45700">
            <a:spAutoFit/>
          </a:bodyPr>
          <a:lstStyle/>
          <a:p>
            <a:pPr indent="0" lvl="0" marL="0" marR="0" rtl="0" algn="l">
              <a:spcBef>
                <a:spcPts val="0"/>
              </a:spcBef>
              <a:spcAft>
                <a:spcPts val="0"/>
              </a:spcAft>
              <a:buNone/>
            </a:pPr>
            <a:r>
              <a:rPr b="1" lang="en-US" sz="2100">
                <a:solidFill>
                  <a:srgbClr val="47ACB7"/>
                </a:solidFill>
                <a:latin typeface="Arial"/>
                <a:ea typeface="Arial"/>
                <a:cs typeface="Arial"/>
                <a:sym typeface="Arial"/>
              </a:rPr>
              <a:t>Fall of Junior Year </a:t>
            </a:r>
            <a:r>
              <a:rPr lang="en-US" sz="2100">
                <a:solidFill>
                  <a:srgbClr val="47ACB7"/>
                </a:solidFill>
                <a:latin typeface="Arial"/>
                <a:ea typeface="Arial"/>
                <a:cs typeface="Arial"/>
                <a:sym typeface="Arial"/>
              </a:rPr>
              <a:t>(Aug, Oct, Nov, Dec 2023)</a:t>
            </a:r>
            <a:endParaRPr/>
          </a:p>
        </p:txBody>
      </p:sp>
      <p:pic>
        <p:nvPicPr>
          <p:cNvPr descr="A person holding a box&#10;&#10;Description automatically generated with low confidence" id="531" name="Google Shape;531;p32"/>
          <p:cNvPicPr preferRelativeResize="0"/>
          <p:nvPr/>
        </p:nvPicPr>
        <p:blipFill rotWithShape="1">
          <a:blip r:embed="rId3">
            <a:alphaModFix/>
          </a:blip>
          <a:srcRect b="0" l="0" r="0" t="0"/>
          <a:stretch/>
        </p:blipFill>
        <p:spPr>
          <a:xfrm flipH="1">
            <a:off x="7083940" y="1683071"/>
            <a:ext cx="4043711" cy="5174929"/>
          </a:xfrm>
          <a:prstGeom prst="rect">
            <a:avLst/>
          </a:prstGeom>
          <a:noFill/>
          <a:ln>
            <a:noFill/>
          </a:ln>
        </p:spPr>
      </p:pic>
      <p:sp>
        <p:nvSpPr>
          <p:cNvPr id="532" name="Google Shape;532;p32"/>
          <p:cNvSpPr txBox="1"/>
          <p:nvPr/>
        </p:nvSpPr>
        <p:spPr>
          <a:xfrm>
            <a:off x="551467" y="2458862"/>
            <a:ext cx="5367036" cy="1290546"/>
          </a:xfrm>
          <a:prstGeom prst="rect">
            <a:avLst/>
          </a:prstGeom>
          <a:noFill/>
          <a:ln>
            <a:noFill/>
          </a:ln>
        </p:spPr>
        <p:txBody>
          <a:bodyPr anchorCtr="0" anchor="t" bIns="45700" lIns="91425" spcFirstLastPara="1" rIns="91425" wrap="square" tIns="45700">
            <a:spAutoFit/>
          </a:bodyPr>
          <a:lstStyle/>
          <a:p>
            <a:pPr indent="0" lvl="0" marL="0" marR="0" rtl="0" algn="l">
              <a:lnSpc>
                <a:spcPct val="118750"/>
              </a:lnSpc>
              <a:spcBef>
                <a:spcPts val="0"/>
              </a:spcBef>
              <a:spcAft>
                <a:spcPts val="0"/>
              </a:spcAft>
              <a:buNone/>
            </a:pPr>
            <a:r>
              <a:rPr b="1" lang="en-US" sz="1600">
                <a:solidFill>
                  <a:schemeClr val="dk1"/>
                </a:solidFill>
                <a:latin typeface="Arial"/>
                <a:ea typeface="Arial"/>
                <a:cs typeface="Arial"/>
                <a:sym typeface="Arial"/>
              </a:rPr>
              <a:t>The SAT</a:t>
            </a:r>
            <a:r>
              <a:rPr b="1" baseline="30000" lang="en-US" sz="1600">
                <a:solidFill>
                  <a:schemeClr val="dk1"/>
                </a:solidFill>
                <a:latin typeface="Arial"/>
                <a:ea typeface="Arial"/>
                <a:cs typeface="Arial"/>
                <a:sym typeface="Arial"/>
              </a:rPr>
              <a:t> ®</a:t>
            </a:r>
            <a:r>
              <a:rPr b="1" lang="en-US" sz="1600">
                <a:solidFill>
                  <a:schemeClr val="dk1"/>
                </a:solidFill>
                <a:latin typeface="Arial"/>
                <a:ea typeface="Arial"/>
                <a:cs typeface="Arial"/>
                <a:sym typeface="Arial"/>
              </a:rPr>
              <a:t> will be available in its current paper form.</a:t>
            </a:r>
            <a:endParaRPr/>
          </a:p>
          <a:p>
            <a:pPr indent="0" lvl="0" marL="0" marR="0" rtl="0" algn="l">
              <a:lnSpc>
                <a:spcPct val="135714"/>
              </a:lnSpc>
              <a:spcBef>
                <a:spcPts val="0"/>
              </a:spcBef>
              <a:spcAft>
                <a:spcPts val="0"/>
              </a:spcAft>
              <a:buNone/>
            </a:pPr>
            <a:r>
              <a:t/>
            </a:r>
            <a:endParaRPr sz="1400">
              <a:solidFill>
                <a:schemeClr val="dk1"/>
              </a:solidFill>
              <a:latin typeface="Arial"/>
              <a:ea typeface="Arial"/>
              <a:cs typeface="Arial"/>
              <a:sym typeface="Arial"/>
            </a:endParaRPr>
          </a:p>
          <a:p>
            <a:pPr indent="0" lvl="0" marL="0" marR="0" rtl="0" algn="l">
              <a:lnSpc>
                <a:spcPct val="135714"/>
              </a:lnSpc>
              <a:spcBef>
                <a:spcPts val="0"/>
              </a:spcBef>
              <a:spcAft>
                <a:spcPts val="0"/>
              </a:spcAft>
              <a:buNone/>
            </a:pPr>
            <a:r>
              <a:rPr lang="en-US" sz="1400">
                <a:solidFill>
                  <a:schemeClr val="dk1"/>
                </a:solidFill>
                <a:latin typeface="Arial"/>
                <a:ea typeface="Arial"/>
                <a:cs typeface="Arial"/>
                <a:sym typeface="Arial"/>
              </a:rPr>
              <a:t>For students who are notably strong test-takers, or who have major conflicts during the spring of their Junior year, it may be worth considering tackling the SAT while it’s still on paper.</a:t>
            </a:r>
            <a:endParaRPr/>
          </a:p>
        </p:txBody>
      </p:sp>
      <p:sp>
        <p:nvSpPr>
          <p:cNvPr id="533" name="Google Shape;533;p32"/>
          <p:cNvSpPr txBox="1"/>
          <p:nvPr/>
        </p:nvSpPr>
        <p:spPr>
          <a:xfrm>
            <a:off x="551466" y="732527"/>
            <a:ext cx="10576185" cy="523220"/>
          </a:xfrm>
          <a:prstGeom prst="rect">
            <a:avLst/>
          </a:prstGeom>
          <a:noFill/>
          <a:ln>
            <a:noFill/>
          </a:ln>
        </p:spPr>
        <p:txBody>
          <a:bodyPr anchorCtr="0" anchor="t" bIns="45700" lIns="91425" spcFirstLastPara="1" rIns="91425" wrap="square" tIns="45700">
            <a:spAutoFit/>
          </a:bodyPr>
          <a:lstStyle/>
          <a:p>
            <a:pPr indent="0" lvl="0" marL="0" marR="0" rtl="0" algn="l">
              <a:spcBef>
                <a:spcPts val="0"/>
              </a:spcBef>
              <a:spcAft>
                <a:spcPts val="0"/>
              </a:spcAft>
              <a:buNone/>
            </a:pPr>
            <a:r>
              <a:rPr lang="en-US" sz="2800">
                <a:solidFill>
                  <a:schemeClr val="dk1"/>
                </a:solidFill>
                <a:latin typeface="Arial"/>
                <a:ea typeface="Arial"/>
                <a:cs typeface="Arial"/>
                <a:sym typeface="Arial"/>
              </a:rPr>
              <a:t>The </a:t>
            </a:r>
            <a:r>
              <a:rPr b="1" lang="en-US" sz="2800">
                <a:solidFill>
                  <a:srgbClr val="C45427"/>
                </a:solidFill>
                <a:latin typeface="Arial"/>
                <a:ea typeface="Arial"/>
                <a:cs typeface="Arial"/>
                <a:sym typeface="Arial"/>
              </a:rPr>
              <a:t>Class of 2025 </a:t>
            </a:r>
            <a:r>
              <a:rPr lang="en-US" sz="2800">
                <a:solidFill>
                  <a:schemeClr val="dk1"/>
                </a:solidFill>
                <a:latin typeface="Arial"/>
                <a:ea typeface="Arial"/>
                <a:cs typeface="Arial"/>
                <a:sym typeface="Arial"/>
              </a:rPr>
              <a:t>straddles the paper / Digital SAT</a:t>
            </a:r>
            <a:r>
              <a:rPr b="1" baseline="30000" lang="en-US" sz="2800">
                <a:solidFill>
                  <a:schemeClr val="dk1"/>
                </a:solidFill>
                <a:latin typeface="Arial"/>
                <a:ea typeface="Arial"/>
                <a:cs typeface="Arial"/>
                <a:sym typeface="Arial"/>
              </a:rPr>
              <a:t> ® </a:t>
            </a:r>
            <a:r>
              <a:rPr lang="en-US" sz="2800">
                <a:solidFill>
                  <a:schemeClr val="dk1"/>
                </a:solidFill>
                <a:latin typeface="Arial"/>
                <a:ea typeface="Arial"/>
                <a:cs typeface="Arial"/>
                <a:sym typeface="Arial"/>
              </a:rPr>
              <a:t>:</a:t>
            </a:r>
            <a:endParaRPr b="1" sz="2800">
              <a:solidFill>
                <a:srgbClr val="C45427"/>
              </a:solidFill>
              <a:latin typeface="Arial"/>
              <a:ea typeface="Arial"/>
              <a:cs typeface="Arial"/>
              <a:sym typeface="Arial"/>
            </a:endParaRPr>
          </a:p>
        </p:txBody>
      </p:sp>
      <p:sp>
        <p:nvSpPr>
          <p:cNvPr id="534" name="Google Shape;534;p32"/>
          <p:cNvSpPr/>
          <p:nvPr/>
        </p:nvSpPr>
        <p:spPr>
          <a:xfrm>
            <a:off x="551466" y="4144094"/>
            <a:ext cx="6321265" cy="415498"/>
          </a:xfrm>
          <a:prstGeom prst="rect">
            <a:avLst/>
          </a:prstGeom>
          <a:noFill/>
          <a:ln>
            <a:noFill/>
          </a:ln>
        </p:spPr>
        <p:txBody>
          <a:bodyPr anchorCtr="0" anchor="t" bIns="45700" lIns="91425" spcFirstLastPara="1" rIns="91425" wrap="square" tIns="45700">
            <a:spAutoFit/>
          </a:bodyPr>
          <a:lstStyle/>
          <a:p>
            <a:pPr indent="0" lvl="0" marL="0" marR="0" rtl="0" algn="l">
              <a:spcBef>
                <a:spcPts val="0"/>
              </a:spcBef>
              <a:spcAft>
                <a:spcPts val="0"/>
              </a:spcAft>
              <a:buNone/>
            </a:pPr>
            <a:r>
              <a:rPr b="1" lang="en-US" sz="2100">
                <a:solidFill>
                  <a:srgbClr val="47ACB7"/>
                </a:solidFill>
                <a:latin typeface="Arial"/>
                <a:ea typeface="Arial"/>
                <a:cs typeface="Arial"/>
                <a:sym typeface="Arial"/>
              </a:rPr>
              <a:t>Spring of Junior Year </a:t>
            </a:r>
            <a:r>
              <a:rPr lang="en-US" sz="2100">
                <a:solidFill>
                  <a:srgbClr val="47ACB7"/>
                </a:solidFill>
                <a:latin typeface="Arial"/>
                <a:ea typeface="Arial"/>
                <a:cs typeface="Arial"/>
                <a:sym typeface="Arial"/>
              </a:rPr>
              <a:t>(March 2024 and beyond)</a:t>
            </a:r>
            <a:endParaRPr/>
          </a:p>
        </p:txBody>
      </p:sp>
      <p:sp>
        <p:nvSpPr>
          <p:cNvPr id="535" name="Google Shape;535;p32"/>
          <p:cNvSpPr txBox="1"/>
          <p:nvPr/>
        </p:nvSpPr>
        <p:spPr>
          <a:xfrm>
            <a:off x="551467" y="4545575"/>
            <a:ext cx="6321264" cy="1290546"/>
          </a:xfrm>
          <a:prstGeom prst="rect">
            <a:avLst/>
          </a:prstGeom>
          <a:noFill/>
          <a:ln>
            <a:noFill/>
          </a:ln>
        </p:spPr>
        <p:txBody>
          <a:bodyPr anchorCtr="0" anchor="t" bIns="45700" lIns="91425" spcFirstLastPara="1" rIns="91425" wrap="square" tIns="45700">
            <a:spAutoFit/>
          </a:bodyPr>
          <a:lstStyle/>
          <a:p>
            <a:pPr indent="0" lvl="0" marL="0" marR="0" rtl="0" algn="l">
              <a:lnSpc>
                <a:spcPct val="118750"/>
              </a:lnSpc>
              <a:spcBef>
                <a:spcPts val="0"/>
              </a:spcBef>
              <a:spcAft>
                <a:spcPts val="0"/>
              </a:spcAft>
              <a:buNone/>
            </a:pPr>
            <a:r>
              <a:rPr b="1" lang="en-US" sz="1600">
                <a:solidFill>
                  <a:schemeClr val="dk1"/>
                </a:solidFill>
                <a:latin typeface="Arial"/>
                <a:ea typeface="Arial"/>
                <a:cs typeface="Arial"/>
                <a:sym typeface="Arial"/>
              </a:rPr>
              <a:t>The SAT</a:t>
            </a:r>
            <a:r>
              <a:rPr b="1" baseline="30000" lang="en-US" sz="1600">
                <a:solidFill>
                  <a:schemeClr val="dk1"/>
                </a:solidFill>
                <a:latin typeface="Arial"/>
                <a:ea typeface="Arial"/>
                <a:cs typeface="Arial"/>
                <a:sym typeface="Arial"/>
              </a:rPr>
              <a:t> ®</a:t>
            </a:r>
            <a:r>
              <a:rPr b="1" lang="en-US" sz="1600">
                <a:solidFill>
                  <a:schemeClr val="dk1"/>
                </a:solidFill>
                <a:latin typeface="Arial"/>
                <a:ea typeface="Arial"/>
                <a:cs typeface="Arial"/>
                <a:sym typeface="Arial"/>
              </a:rPr>
              <a:t> transitions to a digital format – no more paper test.</a:t>
            </a:r>
            <a:endParaRPr/>
          </a:p>
          <a:p>
            <a:pPr indent="0" lvl="0" marL="0" marR="0" rtl="0" algn="l">
              <a:lnSpc>
                <a:spcPct val="135714"/>
              </a:lnSpc>
              <a:spcBef>
                <a:spcPts val="0"/>
              </a:spcBef>
              <a:spcAft>
                <a:spcPts val="0"/>
              </a:spcAft>
              <a:buNone/>
            </a:pPr>
            <a:r>
              <a:t/>
            </a:r>
            <a:endParaRPr sz="1400">
              <a:solidFill>
                <a:schemeClr val="dk1"/>
              </a:solidFill>
              <a:latin typeface="Arial"/>
              <a:ea typeface="Arial"/>
              <a:cs typeface="Arial"/>
              <a:sym typeface="Arial"/>
            </a:endParaRPr>
          </a:p>
          <a:p>
            <a:pPr indent="0" lvl="0" marL="0" marR="0" rtl="0" algn="l">
              <a:lnSpc>
                <a:spcPct val="135714"/>
              </a:lnSpc>
              <a:spcBef>
                <a:spcPts val="0"/>
              </a:spcBef>
              <a:spcAft>
                <a:spcPts val="0"/>
              </a:spcAft>
              <a:buNone/>
            </a:pPr>
            <a:r>
              <a:rPr lang="en-US" sz="1400">
                <a:solidFill>
                  <a:schemeClr val="dk1"/>
                </a:solidFill>
                <a:latin typeface="Arial"/>
                <a:ea typeface="Arial"/>
                <a:cs typeface="Arial"/>
                <a:sym typeface="Arial"/>
              </a:rPr>
              <a:t>This test offers some benefits to students in terms of length,</a:t>
            </a:r>
            <a:endParaRPr/>
          </a:p>
          <a:p>
            <a:pPr indent="0" lvl="0" marL="0" marR="0" rtl="0" algn="l">
              <a:lnSpc>
                <a:spcPct val="135714"/>
              </a:lnSpc>
              <a:spcBef>
                <a:spcPts val="0"/>
              </a:spcBef>
              <a:spcAft>
                <a:spcPts val="0"/>
              </a:spcAft>
              <a:buNone/>
            </a:pPr>
            <a:r>
              <a:rPr lang="en-US" sz="1400">
                <a:solidFill>
                  <a:schemeClr val="dk1"/>
                </a:solidFill>
                <a:latin typeface="Arial"/>
                <a:ea typeface="Arial"/>
                <a:cs typeface="Arial"/>
                <a:sym typeface="Arial"/>
              </a:rPr>
              <a:t>digital format with tools, but there are less resources available</a:t>
            </a:r>
            <a:endParaRPr/>
          </a:p>
          <a:p>
            <a:pPr indent="0" lvl="0" marL="0" marR="0" rtl="0" algn="l">
              <a:lnSpc>
                <a:spcPct val="135714"/>
              </a:lnSpc>
              <a:spcBef>
                <a:spcPts val="0"/>
              </a:spcBef>
              <a:spcAft>
                <a:spcPts val="0"/>
              </a:spcAft>
              <a:buNone/>
            </a:pPr>
            <a:r>
              <a:rPr lang="en-US" sz="1400">
                <a:solidFill>
                  <a:schemeClr val="dk1"/>
                </a:solidFill>
                <a:latin typeface="Arial"/>
                <a:ea typeface="Arial"/>
                <a:cs typeface="Arial"/>
                <a:sym typeface="Arial"/>
              </a:rPr>
              <a:t>currently for preparation.</a:t>
            </a:r>
            <a:endParaRPr/>
          </a:p>
        </p:txBody>
      </p:sp>
    </p:spTree>
  </p:cSld>
  <p:clrMapOvr>
    <a:masterClrMapping/>
  </p:clrMapOvr>
</p:sld>
</file>

<file path=ppt/slides/slide33.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540" name="Shape 540"/>
        <p:cNvGrpSpPr/>
        <p:nvPr/>
      </p:nvGrpSpPr>
      <p:grpSpPr>
        <a:xfrm>
          <a:off x="0" y="0"/>
          <a:ext cx="0" cy="0"/>
          <a:chOff x="0" y="0"/>
          <a:chExt cx="0" cy="0"/>
        </a:xfrm>
      </p:grpSpPr>
      <p:cxnSp>
        <p:nvCxnSpPr>
          <p:cNvPr id="541" name="Google Shape;541;p33"/>
          <p:cNvCxnSpPr/>
          <p:nvPr/>
        </p:nvCxnSpPr>
        <p:spPr>
          <a:xfrm>
            <a:off x="2960383" y="1179412"/>
            <a:ext cx="0" cy="4499177"/>
          </a:xfrm>
          <a:prstGeom prst="straightConnector1">
            <a:avLst/>
          </a:prstGeom>
          <a:noFill/>
          <a:ln cap="flat" cmpd="sng" w="12700">
            <a:solidFill>
              <a:srgbClr val="A5A5A5"/>
            </a:solidFill>
            <a:prstDash val="solid"/>
            <a:round/>
            <a:headEnd len="sm" w="sm" type="none"/>
            <a:tailEnd len="sm" w="sm" type="none"/>
          </a:ln>
        </p:spPr>
      </p:cxnSp>
      <p:sp>
        <p:nvSpPr>
          <p:cNvPr id="542" name="Google Shape;542;p33"/>
          <p:cNvSpPr txBox="1"/>
          <p:nvPr>
            <p:ph type="ctrTitle"/>
          </p:nvPr>
        </p:nvSpPr>
        <p:spPr>
          <a:xfrm>
            <a:off x="339272" y="2959538"/>
            <a:ext cx="3242797" cy="938925"/>
          </a:xfrm>
          <a:prstGeom prst="rect">
            <a:avLst/>
          </a:prstGeom>
          <a:noFill/>
          <a:ln>
            <a:noFill/>
          </a:ln>
        </p:spPr>
        <p:txBody>
          <a:bodyPr anchorCtr="0" anchor="b" bIns="45700" lIns="91425" spcFirstLastPara="1" rIns="91425" wrap="square" tIns="45700">
            <a:noAutofit/>
          </a:bodyPr>
          <a:lstStyle/>
          <a:p>
            <a:pPr indent="0" lvl="0" marL="0" rtl="0" algn="l">
              <a:spcBef>
                <a:spcPts val="0"/>
              </a:spcBef>
              <a:spcAft>
                <a:spcPts val="0"/>
              </a:spcAft>
              <a:buNone/>
            </a:pPr>
            <a:r>
              <a:rPr lang="en-US" sz="2800">
                <a:solidFill>
                  <a:schemeClr val="dk1"/>
                </a:solidFill>
                <a:latin typeface="Arial"/>
                <a:ea typeface="Arial"/>
                <a:cs typeface="Arial"/>
                <a:sym typeface="Arial"/>
              </a:rPr>
              <a:t>Recap:</a:t>
            </a:r>
            <a:br>
              <a:rPr lang="en-US" sz="2800">
                <a:solidFill>
                  <a:schemeClr val="dk1"/>
                </a:solidFill>
                <a:latin typeface="Arial"/>
                <a:ea typeface="Arial"/>
                <a:cs typeface="Arial"/>
                <a:sym typeface="Arial"/>
              </a:rPr>
            </a:br>
            <a:r>
              <a:rPr b="1" lang="en-US" sz="2800">
                <a:solidFill>
                  <a:srgbClr val="C45427"/>
                </a:solidFill>
                <a:latin typeface="Arial"/>
                <a:ea typeface="Arial"/>
                <a:cs typeface="Arial"/>
                <a:sym typeface="Arial"/>
              </a:rPr>
              <a:t>Key Points</a:t>
            </a:r>
            <a:endParaRPr sz="2800">
              <a:solidFill>
                <a:schemeClr val="dk1"/>
              </a:solidFill>
            </a:endParaRPr>
          </a:p>
        </p:txBody>
      </p:sp>
      <p:grpSp>
        <p:nvGrpSpPr>
          <p:cNvPr id="543" name="Google Shape;543;p33"/>
          <p:cNvGrpSpPr/>
          <p:nvPr/>
        </p:nvGrpSpPr>
        <p:grpSpPr>
          <a:xfrm>
            <a:off x="3589988" y="2257553"/>
            <a:ext cx="8390720" cy="2342894"/>
            <a:chOff x="3589988" y="2257724"/>
            <a:chExt cx="8390720" cy="2342894"/>
          </a:xfrm>
        </p:grpSpPr>
        <p:sp>
          <p:nvSpPr>
            <p:cNvPr id="544" name="Google Shape;544;p33"/>
            <p:cNvSpPr txBox="1"/>
            <p:nvPr/>
          </p:nvSpPr>
          <p:spPr>
            <a:xfrm>
              <a:off x="4084824" y="3241054"/>
              <a:ext cx="7297307" cy="369332"/>
            </a:xfrm>
            <a:prstGeom prst="rect">
              <a:avLst/>
            </a:prstGeom>
            <a:noFill/>
            <a:ln>
              <a:noFill/>
            </a:ln>
          </p:spPr>
          <p:txBody>
            <a:bodyPr anchorCtr="0" anchor="t" bIns="45700" lIns="91425" spcFirstLastPara="1" rIns="91425" wrap="square" tIns="45700">
              <a:spAutoFit/>
            </a:bodyPr>
            <a:lstStyle/>
            <a:p>
              <a:pPr indent="0" lvl="0" marL="0" marR="0" rtl="0" algn="l">
                <a:spcBef>
                  <a:spcPts val="0"/>
                </a:spcBef>
                <a:spcAft>
                  <a:spcPts val="0"/>
                </a:spcAft>
                <a:buNone/>
              </a:pPr>
              <a:r>
                <a:rPr lang="en-US" sz="1800">
                  <a:solidFill>
                    <a:schemeClr val="dk1"/>
                  </a:solidFill>
                  <a:latin typeface="Arial"/>
                  <a:ea typeface="Arial"/>
                  <a:cs typeface="Arial"/>
                  <a:sym typeface="Arial"/>
                </a:rPr>
                <a:t>The SAT/PSAT are going digital – which seems to be a good thing</a:t>
              </a:r>
              <a:endParaRPr/>
            </a:p>
          </p:txBody>
        </p:sp>
        <p:sp>
          <p:nvSpPr>
            <p:cNvPr id="545" name="Google Shape;545;p33"/>
            <p:cNvSpPr/>
            <p:nvPr/>
          </p:nvSpPr>
          <p:spPr>
            <a:xfrm>
              <a:off x="3589989" y="2303032"/>
              <a:ext cx="356980" cy="370703"/>
            </a:xfrm>
            <a:prstGeom prst="ellipse">
              <a:avLst/>
            </a:prstGeom>
            <a:solidFill>
              <a:srgbClr val="47ACB7"/>
            </a:solidFill>
            <a:ln>
              <a:noFill/>
            </a:ln>
          </p:spPr>
          <p:txBody>
            <a:bodyPr anchorCtr="0" anchor="ctr" bIns="45700" lIns="91425" spcFirstLastPara="1" rIns="91425" wrap="square" tIns="45700">
              <a:noAutofit/>
            </a:bodyPr>
            <a:lstStyle/>
            <a:p>
              <a:pPr indent="0" lvl="0" marL="0" marR="0" rtl="0" algn="ctr">
                <a:spcBef>
                  <a:spcPts val="0"/>
                </a:spcBef>
                <a:spcAft>
                  <a:spcPts val="0"/>
                </a:spcAft>
                <a:buNone/>
              </a:pPr>
              <a:r>
                <a:rPr b="1" lang="en-US" sz="2000">
                  <a:solidFill>
                    <a:schemeClr val="lt1"/>
                  </a:solidFill>
                  <a:latin typeface="Arial"/>
                  <a:ea typeface="Arial"/>
                  <a:cs typeface="Arial"/>
                  <a:sym typeface="Arial"/>
                </a:rPr>
                <a:t>1</a:t>
              </a:r>
              <a:endParaRPr/>
            </a:p>
          </p:txBody>
        </p:sp>
        <p:sp>
          <p:nvSpPr>
            <p:cNvPr id="546" name="Google Shape;546;p33"/>
            <p:cNvSpPr/>
            <p:nvPr/>
          </p:nvSpPr>
          <p:spPr>
            <a:xfrm>
              <a:off x="3589989" y="2780552"/>
              <a:ext cx="356980" cy="370703"/>
            </a:xfrm>
            <a:prstGeom prst="ellipse">
              <a:avLst/>
            </a:prstGeom>
            <a:solidFill>
              <a:srgbClr val="47ACB7"/>
            </a:solidFill>
            <a:ln>
              <a:noFill/>
            </a:ln>
          </p:spPr>
          <p:txBody>
            <a:bodyPr anchorCtr="0" anchor="ctr" bIns="45700" lIns="91425" spcFirstLastPara="1" rIns="91425" wrap="square" tIns="45700">
              <a:noAutofit/>
            </a:bodyPr>
            <a:lstStyle/>
            <a:p>
              <a:pPr indent="0" lvl="0" marL="0" marR="0" rtl="0" algn="ctr">
                <a:spcBef>
                  <a:spcPts val="0"/>
                </a:spcBef>
                <a:spcAft>
                  <a:spcPts val="0"/>
                </a:spcAft>
                <a:buNone/>
              </a:pPr>
              <a:r>
                <a:rPr b="1" lang="en-US" sz="2000">
                  <a:solidFill>
                    <a:schemeClr val="lt1"/>
                  </a:solidFill>
                  <a:latin typeface="Arial"/>
                  <a:ea typeface="Arial"/>
                  <a:cs typeface="Arial"/>
                  <a:sym typeface="Arial"/>
                </a:rPr>
                <a:t>2</a:t>
              </a:r>
              <a:endParaRPr/>
            </a:p>
          </p:txBody>
        </p:sp>
        <p:sp>
          <p:nvSpPr>
            <p:cNvPr id="547" name="Google Shape;547;p33"/>
            <p:cNvSpPr/>
            <p:nvPr/>
          </p:nvSpPr>
          <p:spPr>
            <a:xfrm>
              <a:off x="3589988" y="3258072"/>
              <a:ext cx="356980" cy="370703"/>
            </a:xfrm>
            <a:prstGeom prst="ellipse">
              <a:avLst/>
            </a:prstGeom>
            <a:solidFill>
              <a:srgbClr val="47ACB7"/>
            </a:solidFill>
            <a:ln>
              <a:noFill/>
            </a:ln>
          </p:spPr>
          <p:txBody>
            <a:bodyPr anchorCtr="0" anchor="ctr" bIns="45700" lIns="91425" spcFirstLastPara="1" rIns="91425" wrap="square" tIns="45700">
              <a:noAutofit/>
            </a:bodyPr>
            <a:lstStyle/>
            <a:p>
              <a:pPr indent="0" lvl="0" marL="0" marR="0" rtl="0" algn="ctr">
                <a:spcBef>
                  <a:spcPts val="0"/>
                </a:spcBef>
                <a:spcAft>
                  <a:spcPts val="0"/>
                </a:spcAft>
                <a:buNone/>
              </a:pPr>
              <a:r>
                <a:rPr b="1" lang="en-US" sz="2000">
                  <a:solidFill>
                    <a:schemeClr val="lt1"/>
                  </a:solidFill>
                  <a:latin typeface="Arial"/>
                  <a:ea typeface="Arial"/>
                  <a:cs typeface="Arial"/>
                  <a:sym typeface="Arial"/>
                </a:rPr>
                <a:t>3</a:t>
              </a:r>
              <a:endParaRPr/>
            </a:p>
          </p:txBody>
        </p:sp>
        <p:sp>
          <p:nvSpPr>
            <p:cNvPr id="548" name="Google Shape;548;p33"/>
            <p:cNvSpPr/>
            <p:nvPr/>
          </p:nvSpPr>
          <p:spPr>
            <a:xfrm>
              <a:off x="3589988" y="3752053"/>
              <a:ext cx="356980" cy="370703"/>
            </a:xfrm>
            <a:prstGeom prst="ellipse">
              <a:avLst/>
            </a:prstGeom>
            <a:solidFill>
              <a:srgbClr val="47ACB7"/>
            </a:solidFill>
            <a:ln>
              <a:noFill/>
            </a:ln>
          </p:spPr>
          <p:txBody>
            <a:bodyPr anchorCtr="0" anchor="ctr" bIns="45700" lIns="91425" spcFirstLastPara="1" rIns="91425" wrap="square" tIns="45700">
              <a:noAutofit/>
            </a:bodyPr>
            <a:lstStyle/>
            <a:p>
              <a:pPr indent="0" lvl="0" marL="0" marR="0" rtl="0" algn="ctr">
                <a:spcBef>
                  <a:spcPts val="0"/>
                </a:spcBef>
                <a:spcAft>
                  <a:spcPts val="0"/>
                </a:spcAft>
                <a:buNone/>
              </a:pPr>
              <a:r>
                <a:rPr b="1" lang="en-US" sz="2000">
                  <a:solidFill>
                    <a:schemeClr val="lt1"/>
                  </a:solidFill>
                  <a:latin typeface="Arial"/>
                  <a:ea typeface="Arial"/>
                  <a:cs typeface="Arial"/>
                  <a:sym typeface="Arial"/>
                </a:rPr>
                <a:t>4</a:t>
              </a:r>
              <a:endParaRPr/>
            </a:p>
          </p:txBody>
        </p:sp>
        <p:sp>
          <p:nvSpPr>
            <p:cNvPr id="549" name="Google Shape;549;p33"/>
            <p:cNvSpPr/>
            <p:nvPr/>
          </p:nvSpPr>
          <p:spPr>
            <a:xfrm>
              <a:off x="3589988" y="4229573"/>
              <a:ext cx="356980" cy="370703"/>
            </a:xfrm>
            <a:prstGeom prst="ellipse">
              <a:avLst/>
            </a:prstGeom>
            <a:solidFill>
              <a:srgbClr val="47ACB7"/>
            </a:solidFill>
            <a:ln>
              <a:noFill/>
            </a:ln>
          </p:spPr>
          <p:txBody>
            <a:bodyPr anchorCtr="0" anchor="ctr" bIns="45700" lIns="91425" spcFirstLastPara="1" rIns="91425" wrap="square" tIns="45700">
              <a:noAutofit/>
            </a:bodyPr>
            <a:lstStyle/>
            <a:p>
              <a:pPr indent="0" lvl="0" marL="0" marR="0" rtl="0" algn="ctr">
                <a:spcBef>
                  <a:spcPts val="0"/>
                </a:spcBef>
                <a:spcAft>
                  <a:spcPts val="0"/>
                </a:spcAft>
                <a:buNone/>
              </a:pPr>
              <a:r>
                <a:rPr b="1" lang="en-US" sz="2000">
                  <a:solidFill>
                    <a:schemeClr val="lt1"/>
                  </a:solidFill>
                  <a:latin typeface="Arial"/>
                  <a:ea typeface="Arial"/>
                  <a:cs typeface="Arial"/>
                  <a:sym typeface="Arial"/>
                </a:rPr>
                <a:t>5</a:t>
              </a:r>
              <a:endParaRPr/>
            </a:p>
          </p:txBody>
        </p:sp>
        <p:sp>
          <p:nvSpPr>
            <p:cNvPr id="550" name="Google Shape;550;p33"/>
            <p:cNvSpPr txBox="1"/>
            <p:nvPr/>
          </p:nvSpPr>
          <p:spPr>
            <a:xfrm>
              <a:off x="4084823" y="2257724"/>
              <a:ext cx="7667293" cy="456472"/>
            </a:xfrm>
            <a:prstGeom prst="rect">
              <a:avLst/>
            </a:prstGeom>
            <a:noFill/>
            <a:ln>
              <a:noFill/>
            </a:ln>
          </p:spPr>
          <p:txBody>
            <a:bodyPr anchorCtr="0" anchor="t" bIns="45700" lIns="91425" spcFirstLastPara="1" rIns="91425" wrap="square" tIns="45700">
              <a:spAutoFit/>
            </a:bodyPr>
            <a:lstStyle/>
            <a:p>
              <a:pPr indent="0" lvl="0" marL="0" marR="0" rtl="0" algn="l">
                <a:lnSpc>
                  <a:spcPct val="150000"/>
                </a:lnSpc>
                <a:spcBef>
                  <a:spcPts val="0"/>
                </a:spcBef>
                <a:spcAft>
                  <a:spcPts val="0"/>
                </a:spcAft>
                <a:buNone/>
              </a:pPr>
              <a:r>
                <a:rPr lang="en-US" sz="1800">
                  <a:solidFill>
                    <a:schemeClr val="dk1"/>
                  </a:solidFill>
                  <a:latin typeface="Arial"/>
                  <a:ea typeface="Arial"/>
                  <a:cs typeface="Arial"/>
                  <a:sym typeface="Arial"/>
                </a:rPr>
                <a:t>Test-optional has become the norm, even for the most selective schools</a:t>
              </a:r>
              <a:endParaRPr/>
            </a:p>
          </p:txBody>
        </p:sp>
        <p:sp>
          <p:nvSpPr>
            <p:cNvPr id="551" name="Google Shape;551;p33"/>
            <p:cNvSpPr txBox="1"/>
            <p:nvPr/>
          </p:nvSpPr>
          <p:spPr>
            <a:xfrm>
              <a:off x="4093702" y="3659624"/>
              <a:ext cx="6849122" cy="456472"/>
            </a:xfrm>
            <a:prstGeom prst="rect">
              <a:avLst/>
            </a:prstGeom>
            <a:noFill/>
            <a:ln>
              <a:noFill/>
            </a:ln>
          </p:spPr>
          <p:txBody>
            <a:bodyPr anchorCtr="0" anchor="t" bIns="45700" lIns="91425" spcFirstLastPara="1" rIns="91425" wrap="square" tIns="45700">
              <a:spAutoFit/>
            </a:bodyPr>
            <a:lstStyle/>
            <a:p>
              <a:pPr indent="0" lvl="0" marL="0" marR="0" rtl="0" algn="l">
                <a:lnSpc>
                  <a:spcPct val="150000"/>
                </a:lnSpc>
                <a:spcBef>
                  <a:spcPts val="0"/>
                </a:spcBef>
                <a:spcAft>
                  <a:spcPts val="0"/>
                </a:spcAft>
                <a:buNone/>
              </a:pPr>
              <a:r>
                <a:rPr lang="en-US" sz="1800">
                  <a:solidFill>
                    <a:schemeClr val="dk1"/>
                  </a:solidFill>
                  <a:latin typeface="Arial"/>
                  <a:ea typeface="Arial"/>
                  <a:cs typeface="Arial"/>
                  <a:sym typeface="Arial"/>
                </a:rPr>
                <a:t>Students need to prepare appropriately for the new digital format</a:t>
              </a:r>
              <a:endParaRPr/>
            </a:p>
          </p:txBody>
        </p:sp>
        <p:sp>
          <p:nvSpPr>
            <p:cNvPr id="552" name="Google Shape;552;p33"/>
            <p:cNvSpPr txBox="1"/>
            <p:nvPr/>
          </p:nvSpPr>
          <p:spPr>
            <a:xfrm>
              <a:off x="4093702" y="4144146"/>
              <a:ext cx="7887006" cy="456472"/>
            </a:xfrm>
            <a:prstGeom prst="rect">
              <a:avLst/>
            </a:prstGeom>
            <a:noFill/>
            <a:ln>
              <a:noFill/>
            </a:ln>
          </p:spPr>
          <p:txBody>
            <a:bodyPr anchorCtr="0" anchor="t" bIns="45700" lIns="91425" spcFirstLastPara="1" rIns="91425" wrap="square" tIns="45700">
              <a:spAutoFit/>
            </a:bodyPr>
            <a:lstStyle/>
            <a:p>
              <a:pPr indent="0" lvl="0" marL="0" marR="0" rtl="0" algn="l">
                <a:lnSpc>
                  <a:spcPct val="150000"/>
                </a:lnSpc>
                <a:spcBef>
                  <a:spcPts val="0"/>
                </a:spcBef>
                <a:spcAft>
                  <a:spcPts val="0"/>
                </a:spcAft>
                <a:buNone/>
              </a:pPr>
              <a:r>
                <a:rPr lang="en-US" sz="1800">
                  <a:solidFill>
                    <a:schemeClr val="dk1"/>
                  </a:solidFill>
                  <a:latin typeface="Arial"/>
                  <a:ea typeface="Arial"/>
                  <a:cs typeface="Arial"/>
                  <a:sym typeface="Arial"/>
                </a:rPr>
                <a:t>All of the above should factor into a well-thought-out testing plan</a:t>
              </a:r>
              <a:endParaRPr/>
            </a:p>
          </p:txBody>
        </p:sp>
        <p:sp>
          <p:nvSpPr>
            <p:cNvPr id="553" name="Google Shape;553;p33"/>
            <p:cNvSpPr txBox="1"/>
            <p:nvPr/>
          </p:nvSpPr>
          <p:spPr>
            <a:xfrm>
              <a:off x="4100660" y="2696078"/>
              <a:ext cx="6849122" cy="456472"/>
            </a:xfrm>
            <a:prstGeom prst="rect">
              <a:avLst/>
            </a:prstGeom>
            <a:noFill/>
            <a:ln>
              <a:noFill/>
            </a:ln>
          </p:spPr>
          <p:txBody>
            <a:bodyPr anchorCtr="0" anchor="t" bIns="45700" lIns="91425" spcFirstLastPara="1" rIns="91425" wrap="square" tIns="45700">
              <a:spAutoFit/>
            </a:bodyPr>
            <a:lstStyle/>
            <a:p>
              <a:pPr indent="0" lvl="0" marL="0" marR="0" rtl="0" algn="l">
                <a:lnSpc>
                  <a:spcPct val="150000"/>
                </a:lnSpc>
                <a:spcBef>
                  <a:spcPts val="0"/>
                </a:spcBef>
                <a:spcAft>
                  <a:spcPts val="0"/>
                </a:spcAft>
                <a:buNone/>
              </a:pPr>
              <a:r>
                <a:rPr lang="en-US" sz="1800">
                  <a:solidFill>
                    <a:schemeClr val="dk1"/>
                  </a:solidFill>
                  <a:latin typeface="Arial"/>
                  <a:ea typeface="Arial"/>
                  <a:cs typeface="Arial"/>
                  <a:sym typeface="Arial"/>
                </a:rPr>
                <a:t>Testing’s impact on admissions has become more variable</a:t>
              </a:r>
              <a:endParaRPr/>
            </a:p>
          </p:txBody>
        </p:sp>
      </p:grpSp>
    </p:spTree>
  </p:cSld>
  <p:clrMapOvr>
    <a:masterClrMapping/>
  </p:clrMapOvr>
</p:sld>
</file>

<file path=ppt/slides/slide34.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0">
  <p:cSld>
    <p:spTree>
      <p:nvGrpSpPr>
        <p:cNvPr id="558" name="Shape 558"/>
        <p:cNvGrpSpPr/>
        <p:nvPr/>
      </p:nvGrpSpPr>
      <p:grpSpPr>
        <a:xfrm>
          <a:off x="0" y="0"/>
          <a:ext cx="0" cy="0"/>
          <a:chOff x="0" y="0"/>
          <a:chExt cx="0" cy="0"/>
        </a:xfrm>
      </p:grpSpPr>
      <p:sp>
        <p:nvSpPr>
          <p:cNvPr id="559" name="Google Shape;559;p34"/>
          <p:cNvSpPr txBox="1"/>
          <p:nvPr/>
        </p:nvSpPr>
        <p:spPr>
          <a:xfrm>
            <a:off x="445692" y="2596097"/>
            <a:ext cx="2527307" cy="2246769"/>
          </a:xfrm>
          <a:prstGeom prst="rect">
            <a:avLst/>
          </a:prstGeom>
          <a:noFill/>
          <a:ln>
            <a:noFill/>
          </a:ln>
        </p:spPr>
        <p:txBody>
          <a:bodyPr anchorCtr="0" anchor="t" bIns="45700" lIns="91425" spcFirstLastPara="1" rIns="91425" wrap="square" tIns="45700">
            <a:spAutoFit/>
          </a:bodyPr>
          <a:lstStyle/>
          <a:p>
            <a:pPr indent="0" lvl="0" marL="0" marR="0" rtl="0" algn="l">
              <a:spcBef>
                <a:spcPts val="0"/>
              </a:spcBef>
              <a:spcAft>
                <a:spcPts val="0"/>
              </a:spcAft>
              <a:buNone/>
            </a:pPr>
            <a:r>
              <a:rPr b="1" lang="en-US" sz="2800">
                <a:solidFill>
                  <a:srgbClr val="C45427"/>
                </a:solidFill>
                <a:latin typeface="Arial"/>
                <a:ea typeface="Arial"/>
                <a:cs typeface="Arial"/>
                <a:sym typeface="Arial"/>
              </a:rPr>
              <a:t>Want to learn more or speak to us?</a:t>
            </a:r>
            <a:endParaRPr/>
          </a:p>
          <a:p>
            <a:pPr indent="0" lvl="0" marL="0" marR="0" rtl="0" algn="l">
              <a:spcBef>
                <a:spcPts val="0"/>
              </a:spcBef>
              <a:spcAft>
                <a:spcPts val="0"/>
              </a:spcAft>
              <a:buNone/>
            </a:pPr>
            <a:br>
              <a:rPr b="1" lang="en-US" sz="2800">
                <a:solidFill>
                  <a:srgbClr val="C45427"/>
                </a:solidFill>
                <a:latin typeface="Arial"/>
                <a:ea typeface="Arial"/>
                <a:cs typeface="Arial"/>
                <a:sym typeface="Arial"/>
              </a:rPr>
            </a:br>
            <a:endParaRPr b="1" sz="2800">
              <a:solidFill>
                <a:schemeClr val="dk1"/>
              </a:solidFill>
              <a:latin typeface="Arial"/>
              <a:ea typeface="Arial"/>
              <a:cs typeface="Arial"/>
              <a:sym typeface="Arial"/>
            </a:endParaRPr>
          </a:p>
        </p:txBody>
      </p:sp>
      <p:cxnSp>
        <p:nvCxnSpPr>
          <p:cNvPr id="560" name="Google Shape;560;p34"/>
          <p:cNvCxnSpPr/>
          <p:nvPr/>
        </p:nvCxnSpPr>
        <p:spPr>
          <a:xfrm>
            <a:off x="3364260" y="1304341"/>
            <a:ext cx="0" cy="4249318"/>
          </a:xfrm>
          <a:prstGeom prst="straightConnector1">
            <a:avLst/>
          </a:prstGeom>
          <a:noFill/>
          <a:ln cap="flat" cmpd="sng" w="19050">
            <a:solidFill>
              <a:srgbClr val="D8D8D8"/>
            </a:solidFill>
            <a:prstDash val="solid"/>
            <a:round/>
            <a:headEnd len="sm" w="sm" type="none"/>
            <a:tailEnd len="sm" w="sm" type="none"/>
          </a:ln>
        </p:spPr>
      </p:cxnSp>
      <p:sp>
        <p:nvSpPr>
          <p:cNvPr id="561" name="Google Shape;561;p34"/>
          <p:cNvSpPr/>
          <p:nvPr/>
        </p:nvSpPr>
        <p:spPr>
          <a:xfrm>
            <a:off x="7214611" y="2818785"/>
            <a:ext cx="3584399" cy="1131848"/>
          </a:xfrm>
          <a:prstGeom prst="rect">
            <a:avLst/>
          </a:prstGeom>
          <a:noFill/>
          <a:ln>
            <a:noFill/>
          </a:ln>
        </p:spPr>
        <p:txBody>
          <a:bodyPr anchorCtr="0" anchor="t" bIns="45700" lIns="91425" spcFirstLastPara="1" rIns="91425" wrap="square" tIns="45700">
            <a:spAutoFit/>
          </a:bodyPr>
          <a:lstStyle/>
          <a:p>
            <a:pPr indent="0" lvl="0" marL="0" marR="0" rtl="0" algn="l">
              <a:lnSpc>
                <a:spcPct val="150000"/>
              </a:lnSpc>
              <a:spcBef>
                <a:spcPts val="0"/>
              </a:spcBef>
              <a:spcAft>
                <a:spcPts val="0"/>
              </a:spcAft>
              <a:buNone/>
            </a:pPr>
            <a:r>
              <a:rPr lang="en-US" sz="2400">
                <a:solidFill>
                  <a:schemeClr val="dk1"/>
                </a:solidFill>
                <a:latin typeface="Arial"/>
                <a:ea typeface="Arial"/>
                <a:cs typeface="Arial"/>
                <a:sym typeface="Arial"/>
              </a:rPr>
              <a:t>Jean Stroud</a:t>
            </a:r>
            <a:endParaRPr/>
          </a:p>
          <a:p>
            <a:pPr indent="0" lvl="0" marL="0" marR="0" rtl="0" algn="l">
              <a:lnSpc>
                <a:spcPct val="150000"/>
              </a:lnSpc>
              <a:spcBef>
                <a:spcPts val="0"/>
              </a:spcBef>
              <a:spcAft>
                <a:spcPts val="0"/>
              </a:spcAft>
              <a:buNone/>
            </a:pPr>
            <a:r>
              <a:rPr b="1" lang="en-US" sz="2400">
                <a:solidFill>
                  <a:schemeClr val="dk1"/>
                </a:solidFill>
                <a:latin typeface="Arial"/>
                <a:ea typeface="Arial"/>
                <a:cs typeface="Arial"/>
                <a:sym typeface="Arial"/>
              </a:rPr>
              <a:t>Director</a:t>
            </a:r>
            <a:endParaRPr/>
          </a:p>
        </p:txBody>
      </p:sp>
      <p:sp>
        <p:nvSpPr>
          <p:cNvPr id="562" name="Google Shape;562;p34"/>
          <p:cNvSpPr/>
          <p:nvPr/>
        </p:nvSpPr>
        <p:spPr>
          <a:xfrm>
            <a:off x="7214611" y="4440242"/>
            <a:ext cx="3443221" cy="577850"/>
          </a:xfrm>
          <a:prstGeom prst="rect">
            <a:avLst/>
          </a:prstGeom>
          <a:noFill/>
          <a:ln>
            <a:noFill/>
          </a:ln>
        </p:spPr>
        <p:txBody>
          <a:bodyPr anchorCtr="0" anchor="t" bIns="45700" lIns="91425" spcFirstLastPara="1" rIns="91425" wrap="square" tIns="45700">
            <a:spAutoFit/>
          </a:bodyPr>
          <a:lstStyle/>
          <a:p>
            <a:pPr indent="0" lvl="0" marL="0" marR="0" rtl="0" algn="l">
              <a:lnSpc>
                <a:spcPct val="150000"/>
              </a:lnSpc>
              <a:spcBef>
                <a:spcPts val="0"/>
              </a:spcBef>
              <a:spcAft>
                <a:spcPts val="0"/>
              </a:spcAft>
              <a:buNone/>
            </a:pPr>
            <a:r>
              <a:rPr lang="en-US" sz="2400">
                <a:solidFill>
                  <a:schemeClr val="dk1"/>
                </a:solidFill>
                <a:latin typeface="Arial"/>
                <a:ea typeface="Arial"/>
                <a:cs typeface="Arial"/>
                <a:sym typeface="Arial"/>
              </a:rPr>
              <a:t>(818) 217-0951</a:t>
            </a:r>
            <a:endParaRPr/>
          </a:p>
        </p:txBody>
      </p:sp>
      <p:sp>
        <p:nvSpPr>
          <p:cNvPr id="563" name="Google Shape;563;p34"/>
          <p:cNvSpPr/>
          <p:nvPr/>
        </p:nvSpPr>
        <p:spPr>
          <a:xfrm>
            <a:off x="7214611" y="3983770"/>
            <a:ext cx="4702866" cy="456472"/>
          </a:xfrm>
          <a:prstGeom prst="rect">
            <a:avLst/>
          </a:prstGeom>
          <a:noFill/>
          <a:ln>
            <a:noFill/>
          </a:ln>
        </p:spPr>
        <p:txBody>
          <a:bodyPr anchorCtr="0" anchor="t" bIns="45700" lIns="91425" spcFirstLastPara="1" rIns="91425" wrap="square" tIns="45700">
            <a:spAutoFit/>
          </a:bodyPr>
          <a:lstStyle/>
          <a:p>
            <a:pPr indent="0" lvl="0" marL="0" marR="0" rtl="0" algn="l">
              <a:lnSpc>
                <a:spcPct val="150000"/>
              </a:lnSpc>
              <a:spcBef>
                <a:spcPts val="0"/>
              </a:spcBef>
              <a:spcAft>
                <a:spcPts val="0"/>
              </a:spcAft>
              <a:buNone/>
            </a:pPr>
            <a:r>
              <a:rPr lang="en-US" sz="1800">
                <a:solidFill>
                  <a:schemeClr val="dk1"/>
                </a:solidFill>
                <a:latin typeface="Arial"/>
                <a:ea typeface="Arial"/>
                <a:cs typeface="Arial"/>
                <a:sym typeface="Arial"/>
              </a:rPr>
              <a:t>jean.stroud@revolutionprep.com</a:t>
            </a:r>
            <a:endParaRPr sz="1800">
              <a:solidFill>
                <a:schemeClr val="dk1"/>
              </a:solidFill>
              <a:latin typeface="Arial"/>
              <a:ea typeface="Arial"/>
              <a:cs typeface="Arial"/>
              <a:sym typeface="Arial"/>
            </a:endParaRPr>
          </a:p>
        </p:txBody>
      </p:sp>
      <p:sp>
        <p:nvSpPr>
          <p:cNvPr id="564" name="Google Shape;564;p34"/>
          <p:cNvSpPr txBox="1"/>
          <p:nvPr/>
        </p:nvSpPr>
        <p:spPr>
          <a:xfrm>
            <a:off x="4837550" y="1664037"/>
            <a:ext cx="8257241" cy="1384995"/>
          </a:xfrm>
          <a:prstGeom prst="rect">
            <a:avLst/>
          </a:prstGeom>
          <a:noFill/>
          <a:ln>
            <a:noFill/>
          </a:ln>
        </p:spPr>
        <p:txBody>
          <a:bodyPr anchorCtr="0" anchor="t" bIns="45700" lIns="91425" spcFirstLastPara="1" rIns="91425" wrap="square" tIns="45700">
            <a:spAutoFit/>
          </a:bodyPr>
          <a:lstStyle/>
          <a:p>
            <a:pPr indent="0" lvl="0" marL="0" marR="0" rtl="0" algn="l">
              <a:spcBef>
                <a:spcPts val="0"/>
              </a:spcBef>
              <a:spcAft>
                <a:spcPts val="0"/>
              </a:spcAft>
              <a:buNone/>
            </a:pPr>
            <a:r>
              <a:rPr b="1" lang="en-US" sz="2800">
                <a:solidFill>
                  <a:schemeClr val="dk2"/>
                </a:solidFill>
                <a:latin typeface="Arial"/>
                <a:ea typeface="Arial"/>
                <a:cs typeface="Arial"/>
                <a:sym typeface="Arial"/>
              </a:rPr>
              <a:t>www.revolutionprep.com</a:t>
            </a:r>
            <a:endParaRPr b="1" sz="2800">
              <a:solidFill>
                <a:schemeClr val="dk2"/>
              </a:solidFill>
              <a:latin typeface="Arial"/>
              <a:ea typeface="Arial"/>
              <a:cs typeface="Arial"/>
              <a:sym typeface="Arial"/>
            </a:endParaRPr>
          </a:p>
          <a:p>
            <a:pPr indent="0" lvl="0" marL="0" marR="0" rtl="0" algn="l">
              <a:spcBef>
                <a:spcPts val="0"/>
              </a:spcBef>
              <a:spcAft>
                <a:spcPts val="0"/>
              </a:spcAft>
              <a:buNone/>
            </a:pPr>
            <a:br>
              <a:rPr b="1" lang="en-US" sz="2800">
                <a:solidFill>
                  <a:schemeClr val="dk2"/>
                </a:solidFill>
                <a:latin typeface="Arial"/>
                <a:ea typeface="Arial"/>
                <a:cs typeface="Arial"/>
                <a:sym typeface="Arial"/>
              </a:rPr>
            </a:br>
            <a:endParaRPr b="1" sz="2800">
              <a:solidFill>
                <a:schemeClr val="dk2"/>
              </a:solidFill>
              <a:latin typeface="Arial"/>
              <a:ea typeface="Arial"/>
              <a:cs typeface="Arial"/>
              <a:sym typeface="Arial"/>
            </a:endParaRPr>
          </a:p>
        </p:txBody>
      </p:sp>
      <p:pic>
        <p:nvPicPr>
          <p:cNvPr descr="Avatar" id="565" name="Google Shape;565;p34"/>
          <p:cNvPicPr preferRelativeResize="0"/>
          <p:nvPr/>
        </p:nvPicPr>
        <p:blipFill rotWithShape="1">
          <a:blip r:embed="rId3">
            <a:alphaModFix/>
          </a:blip>
          <a:srcRect b="0" l="0" r="0" t="0"/>
          <a:stretch/>
        </p:blipFill>
        <p:spPr>
          <a:xfrm>
            <a:off x="4476747" y="2719195"/>
            <a:ext cx="2529150" cy="2529150"/>
          </a:xfrm>
          <a:prstGeom prst="rect">
            <a:avLst/>
          </a:prstGeom>
          <a:solidFill>
            <a:srgbClr val="ECECEC"/>
          </a:solidFill>
          <a:ln cap="sq" cmpd="sng" w="88900">
            <a:solidFill>
              <a:srgbClr val="FFFFFF"/>
            </a:solidFill>
            <a:prstDash val="solid"/>
            <a:miter lim="800000"/>
            <a:headEnd len="sm" w="sm" type="none"/>
            <a:tailEnd len="sm" w="sm" type="none"/>
          </a:ln>
          <a:effectLst>
            <a:outerShdw blurRad="55000" rotWithShape="0" algn="tl" dir="5400000" dist="18000">
              <a:srgbClr val="000000">
                <a:alpha val="40000"/>
              </a:srgbClr>
            </a:outerShdw>
          </a:effectLst>
        </p:spPr>
      </p:pic>
    </p:spTree>
  </p:cSld>
  <p:clrMapOvr>
    <a:masterClrMapping/>
  </p:clrMapOvr>
</p:sld>
</file>

<file path=ppt/slides/slide35.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569" name="Shape 569"/>
        <p:cNvGrpSpPr/>
        <p:nvPr/>
      </p:nvGrpSpPr>
      <p:grpSpPr>
        <a:xfrm>
          <a:off x="0" y="0"/>
          <a:ext cx="0" cy="0"/>
          <a:chOff x="0" y="0"/>
          <a:chExt cx="0" cy="0"/>
        </a:xfrm>
      </p:grpSpPr>
      <p:grpSp>
        <p:nvGrpSpPr>
          <p:cNvPr id="570" name="Google Shape;570;p35"/>
          <p:cNvGrpSpPr/>
          <p:nvPr/>
        </p:nvGrpSpPr>
        <p:grpSpPr>
          <a:xfrm>
            <a:off x="4212550" y="1653947"/>
            <a:ext cx="3773248" cy="3213234"/>
            <a:chOff x="4212550" y="1653947"/>
            <a:chExt cx="3773248" cy="3213234"/>
          </a:xfrm>
        </p:grpSpPr>
        <p:sp>
          <p:nvSpPr>
            <p:cNvPr id="571" name="Google Shape;571;p35"/>
            <p:cNvSpPr txBox="1"/>
            <p:nvPr/>
          </p:nvSpPr>
          <p:spPr>
            <a:xfrm>
              <a:off x="4212550" y="4444651"/>
              <a:ext cx="3773248" cy="422530"/>
            </a:xfrm>
            <a:prstGeom prst="rect">
              <a:avLst/>
            </a:prstGeom>
            <a:noFill/>
            <a:ln>
              <a:noFill/>
            </a:ln>
          </p:spPr>
          <p:txBody>
            <a:bodyPr anchorCtr="0" anchor="t" bIns="45700" lIns="91425" spcFirstLastPara="1" rIns="91425" wrap="square" tIns="45700">
              <a:noAutofit/>
            </a:bodyPr>
            <a:lstStyle/>
            <a:p>
              <a:pPr indent="0" lvl="0" marL="0" marR="0" rtl="0" algn="ctr">
                <a:spcBef>
                  <a:spcPts val="0"/>
                </a:spcBef>
                <a:spcAft>
                  <a:spcPts val="0"/>
                </a:spcAft>
                <a:buNone/>
              </a:pPr>
              <a:r>
                <a:rPr lang="en-US" sz="2800">
                  <a:solidFill>
                    <a:srgbClr val="3F3F3F"/>
                  </a:solidFill>
                  <a:latin typeface="Arial"/>
                  <a:ea typeface="Arial"/>
                  <a:cs typeface="Arial"/>
                  <a:sym typeface="Arial"/>
                </a:rPr>
                <a:t>Any </a:t>
              </a:r>
              <a:r>
                <a:rPr b="1" lang="en-US" sz="2800">
                  <a:solidFill>
                    <a:srgbClr val="C55427"/>
                  </a:solidFill>
                  <a:latin typeface="Arial"/>
                  <a:ea typeface="Arial"/>
                  <a:cs typeface="Arial"/>
                  <a:sym typeface="Arial"/>
                </a:rPr>
                <a:t>Questions?</a:t>
              </a:r>
              <a:endParaRPr/>
            </a:p>
          </p:txBody>
        </p:sp>
        <p:pic>
          <p:nvPicPr>
            <p:cNvPr id="572" name="Google Shape;572;p35"/>
            <p:cNvPicPr preferRelativeResize="0"/>
            <p:nvPr/>
          </p:nvPicPr>
          <p:blipFill rotWithShape="1">
            <a:blip r:embed="rId3">
              <a:alphaModFix/>
            </a:blip>
            <a:srcRect b="0" l="0" r="0" t="0"/>
            <a:stretch/>
          </p:blipFill>
          <p:spPr>
            <a:xfrm>
              <a:off x="4821298" y="1653947"/>
              <a:ext cx="2796274" cy="2790704"/>
            </a:xfrm>
            <a:prstGeom prst="rect">
              <a:avLst/>
            </a:prstGeom>
            <a:noFill/>
            <a:ln>
              <a:noFill/>
            </a:ln>
          </p:spPr>
        </p:pic>
      </p:grpSp>
    </p:spTree>
  </p:cSld>
  <p:clrMapOvr>
    <a:masterClrMapping/>
  </p:clrMapOvr>
</p:sld>
</file>

<file path=ppt/slides/slide36.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576" name="Shape 576"/>
        <p:cNvGrpSpPr/>
        <p:nvPr/>
      </p:nvGrpSpPr>
      <p:grpSpPr>
        <a:xfrm>
          <a:off x="0" y="0"/>
          <a:ext cx="0" cy="0"/>
          <a:chOff x="0" y="0"/>
          <a:chExt cx="0" cy="0"/>
        </a:xfrm>
      </p:grpSpPr>
      <p:pic>
        <p:nvPicPr>
          <p:cNvPr descr="Logo_RevPrep-15.png" id="577" name="Google Shape;577;p36"/>
          <p:cNvPicPr preferRelativeResize="0"/>
          <p:nvPr/>
        </p:nvPicPr>
        <p:blipFill rotWithShape="1">
          <a:blip r:embed="rId3">
            <a:alphaModFix/>
          </a:blip>
          <a:srcRect b="0" l="0" r="0" t="0"/>
          <a:stretch/>
        </p:blipFill>
        <p:spPr>
          <a:xfrm>
            <a:off x="4168672" y="3088736"/>
            <a:ext cx="3861005" cy="680527"/>
          </a:xfrm>
          <a:prstGeom prst="rect">
            <a:avLst/>
          </a:prstGeom>
          <a:noFill/>
          <a:ln>
            <a:noFill/>
          </a:ln>
        </p:spPr>
      </p:pic>
      <p:sp>
        <p:nvSpPr>
          <p:cNvPr id="578" name="Google Shape;578;p36"/>
          <p:cNvSpPr txBox="1"/>
          <p:nvPr/>
        </p:nvSpPr>
        <p:spPr>
          <a:xfrm>
            <a:off x="5000957" y="5652470"/>
            <a:ext cx="2196435" cy="307777"/>
          </a:xfrm>
          <a:prstGeom prst="rect">
            <a:avLst/>
          </a:prstGeom>
          <a:noFill/>
          <a:ln>
            <a:noFill/>
          </a:ln>
        </p:spPr>
        <p:txBody>
          <a:bodyPr anchorCtr="0" anchor="t" bIns="45700" lIns="91425" spcFirstLastPara="1" rIns="91425" wrap="square" tIns="45700">
            <a:spAutoFit/>
          </a:bodyPr>
          <a:lstStyle/>
          <a:p>
            <a:pPr indent="0" lvl="0" marL="0" marR="0" rtl="0" algn="ctr">
              <a:spcBef>
                <a:spcPts val="0"/>
              </a:spcBef>
              <a:spcAft>
                <a:spcPts val="0"/>
              </a:spcAft>
              <a:buNone/>
            </a:pPr>
            <a:r>
              <a:rPr lang="en-US" sz="1400">
                <a:solidFill>
                  <a:srgbClr val="7F7F7F"/>
                </a:solidFill>
                <a:latin typeface="Avenir"/>
                <a:ea typeface="Avenir"/>
                <a:cs typeface="Avenir"/>
                <a:sym typeface="Avenir"/>
              </a:rPr>
              <a:t>www.revolutionprep.com</a:t>
            </a:r>
            <a:endParaRPr sz="1400">
              <a:solidFill>
                <a:srgbClr val="7F7F7F"/>
              </a:solidFill>
              <a:latin typeface="Avenir"/>
              <a:ea typeface="Avenir"/>
              <a:cs typeface="Avenir"/>
              <a:sym typeface="Avenir"/>
            </a:endParaRPr>
          </a:p>
        </p:txBody>
      </p:sp>
    </p:spTree>
  </p:cSld>
  <p:clrMapOvr>
    <a:masterClrMapping/>
  </p:clrMapOvr>
</p:sld>
</file>

<file path=ppt/theme/theme1.xml><?xml version="1.0" encoding="utf-8"?>
<a:theme xmlns:a="http://schemas.openxmlformats.org/drawingml/2006/main" xmlns:r="http://schemas.openxmlformats.org/officeDocument/2006/relationships" name="Revolution Prep_2017">
  <a:themeElements>
    <a:clrScheme name="Office">
      <a:dk1>
        <a:srgbClr val="000000"/>
      </a:dk1>
      <a:lt1>
        <a:srgbClr val="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Arial"/>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Arial"/>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theme>
</file>

<file path=ppt/theme/theme2.xml><?xml version="1.0" encoding="utf-8"?>
<a:theme xmlns:a="http://schemas.openxmlformats.org/drawingml/2006/main" xmlns:r="http://schemas.openxmlformats.org/officeDocument/2006/relationships" name="Office Theme">
  <a:themeElements>
    <a:clrScheme name="Office">
      <a:dk1>
        <a:srgbClr val="000000"/>
      </a:dk1>
      <a:lt1>
        <a:srgbClr val="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Arial"/>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Arial"/>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theme>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erms:created xsi:type="dcterms:W3CDTF">2016-12-12T20:17:16Z</dcterms:created>
  <dc:creator>Keith Lawler</dc:creator>
</cp:coreProperties>
</file>

<file path=docProps/custom.xml><?xml version="1.0" encoding="utf-8"?>
<Properties xmlns="http://schemas.openxmlformats.org/officeDocument/2006/custom-properties" xmlns:vt="http://schemas.openxmlformats.org/officeDocument/2006/docPropsVTypes">
  <property fmtid="{D5CDD505-2E9C-101B-9397-08002B2CF9AE}" pid="2" name="Order">
    <vt:lpwstr>10000.0000000000</vt:lpwstr>
  </property>
  <property fmtid="{D5CDD505-2E9C-101B-9397-08002B2CF9AE}" pid="3" name="ContentTypeId">
    <vt:lpwstr>0x01010015D8C088A8C57B4B85195C3A40E09E67</vt:lpwstr>
  </property>
  <property fmtid="{D5CDD505-2E9C-101B-9397-08002B2CF9AE}" pid="4" name="_SourceUrl">
    <vt:lpwstr/>
  </property>
  <property fmtid="{D5CDD505-2E9C-101B-9397-08002B2CF9AE}" pid="5" name="_SharedFileIndex">
    <vt:lpwstr/>
  </property>
  <property fmtid="{D5CDD505-2E9C-101B-9397-08002B2CF9AE}" pid="6" name="ComplianceAssetId">
    <vt:lpwstr/>
  </property>
  <property fmtid="{D5CDD505-2E9C-101B-9397-08002B2CF9AE}" pid="7" name="_ExtendedDescription">
    <vt:lpwstr/>
  </property>
  <property fmtid="{D5CDD505-2E9C-101B-9397-08002B2CF9AE}" pid="8" name="TriggerFlowInfo">
    <vt:lpwstr/>
  </property>
</Properties>
</file>